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4"/>
  </p:sldMasterIdLst>
  <p:notesMasterIdLst>
    <p:notesMasterId r:id="rId34"/>
  </p:notesMasterIdLst>
  <p:sldIdLst>
    <p:sldId id="2767" r:id="rId5"/>
    <p:sldId id="257" r:id="rId6"/>
    <p:sldId id="258" r:id="rId7"/>
    <p:sldId id="261" r:id="rId8"/>
    <p:sldId id="2768" r:id="rId9"/>
    <p:sldId id="260" r:id="rId10"/>
    <p:sldId id="263" r:id="rId11"/>
    <p:sldId id="2769" r:id="rId12"/>
    <p:sldId id="2770" r:id="rId13"/>
    <p:sldId id="265" r:id="rId14"/>
    <p:sldId id="2771" r:id="rId15"/>
    <p:sldId id="2772" r:id="rId16"/>
    <p:sldId id="2773" r:id="rId17"/>
    <p:sldId id="2774" r:id="rId18"/>
    <p:sldId id="2775" r:id="rId19"/>
    <p:sldId id="2776" r:id="rId20"/>
    <p:sldId id="2777" r:id="rId21"/>
    <p:sldId id="2778" r:id="rId22"/>
    <p:sldId id="2779" r:id="rId23"/>
    <p:sldId id="2786" r:id="rId24"/>
    <p:sldId id="2783" r:id="rId25"/>
    <p:sldId id="2785" r:id="rId26"/>
    <p:sldId id="2780" r:id="rId27"/>
    <p:sldId id="270" r:id="rId28"/>
    <p:sldId id="2782" r:id="rId29"/>
    <p:sldId id="2781" r:id="rId30"/>
    <p:sldId id="2784" r:id="rId31"/>
    <p:sldId id="268" r:id="rId32"/>
    <p:sldId id="2788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C546253-62A9-EF25-DBFD-718600F46516}" v="34" dt="2025-06-04T21:26:56.821"/>
    <p1510:client id="{20186BCE-622A-4546-E7AA-9F4F586C69A9}" v="13" dt="2025-06-04T17:35:06.386"/>
    <p1510:client id="{8D4E578A-4997-06E8-5DBB-E78E80B8DBF4}" v="2" dt="2025-06-04T15:23:15.680"/>
    <p1510:client id="{9829F509-28C6-3B38-0A60-AE27A396F776}" v="1924" dt="2025-06-04T10:21:56.282"/>
    <p1510:client id="{B48B7488-29F7-D7E3-B73B-1CD491BDDFF7}" v="841" dt="2025-06-05T11:57:14.828"/>
    <p1510:client id="{C699B0F1-3122-5F4B-1414-7D7156B5F3EF}" v="365" dt="2025-06-04T20:44:25.75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501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microsoft.com/office/2015/10/relationships/revisionInfo" Target="revisionInfo.xml"/><Relationship Id="rId21" Type="http://schemas.openxmlformats.org/officeDocument/2006/relationships/slide" Target="slides/slide17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2D05EE-1874-40CA-ACBB-AAFE8CEAEC56}" type="datetimeFigureOut">
              <a:t>05/06/2025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9B9498-FDEE-4498-AC3A-C83DFCC8A50A}" type="slidenum"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776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65C32D-63EE-4133-9108-A2BD34E475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371621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138827-0541-5CC0-E996-B9EF116675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2982CFB-B71C-B917-0E01-D6F980DE4C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180695C-566E-672F-5D1E-767F106B53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BE45D1-7BA2-FB45-CBCB-3555BB54CDA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DD6F49-EBB7-4CCF-97A8-E526BB28BB6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1011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1B3D74-006B-D442-2614-39037B91C8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0ED07F8-E6FC-69C9-956B-DDF7C561234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441556B-96EE-C047-3613-A1B58D0BE7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9CB3D1-783A-74AE-755D-27C93FA643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DD6F49-EBB7-4CCF-97A8-E526BB28BB6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6063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C682DE-E1CC-39A2-1705-D070892A6B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99DE086-3E63-2118-1E5C-20ECC158A7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C01C37B-EB33-EB55-8189-B3FA12A935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B6E98D-F743-2278-9A75-8A0680D9155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DD6F49-EBB7-4CCF-97A8-E526BB28BB6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1299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C3829C-AF67-8FC3-FA8E-B6DE8D43A1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9990E23-E9AF-92A0-B467-7454CCBF31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13B9141-2B6B-875A-DABC-A3A40B5B0B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D05EC1-06C5-0E28-0841-79556961F6E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65C32D-63EE-4133-9108-A2BD34E475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416300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9B9498-FDEE-4498-AC3A-C83DFCC8A50A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1767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DD6F49-EBB7-4CCF-97A8-E526BB28BB6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0727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A80EAD-3093-1D65-7EA2-14B2DA44F1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AE424A3-211F-375E-AF2A-4F7FDC50FB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AD35BCF-0D8A-0DA4-C001-6364875EF0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75DFD0-E3CF-4158-7552-46C41745F05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DD6F49-EBB7-4CCF-97A8-E526BB28BB6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63515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84A1F7-3CE0-F909-5C1E-5F7DB17B4B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DAECDF4-3A04-25CC-823A-1AD6A3B1130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6CC4B8F-8680-FBF2-6692-32718FF94A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15CF88-5E81-3B63-CA17-53802F535F7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DD6F49-EBB7-4CCF-97A8-E526BB28BB6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95576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2ACF1A-A50A-EF0C-614E-006289F5CC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43D9D70-A48B-1616-F703-334AC9257B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88BF78F-2F42-FA27-D7AD-3227F1CA75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B62E32-A8B8-5892-BF35-A4D086CE1B2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DD6F49-EBB7-4CCF-97A8-E526BB28BB6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0923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24C880-3218-F0FB-9F0A-212EFFC6E7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506C465-871F-5989-185B-079A34013A8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28957F9-0801-A947-309F-4E07CCC274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3825C8-F29E-E988-08DE-9525359549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DD6F49-EBB7-4CCF-97A8-E526BB28BB6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9288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BC6CDC-271B-F308-8B1C-92F7B47DFC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5E62BE2-59A3-2AE2-A0B6-6F678965E8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98D8918-CCAC-8EBA-759F-EC2B1CEC7C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206246-B851-6A26-C2F2-23CC050ABA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DD6F49-EBB7-4CCF-97A8-E526BB28BB6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2503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7D605B-381E-CC3F-E7A1-63D519F38C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D593A18-5F99-8249-A17E-F41DD338B3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9585F64-6E41-3B4F-AF2A-07D9900D68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82B293-D2AB-5A45-CE72-CCFDEFC2B03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DD6F49-EBB7-4CCF-97A8-E526BB28BB6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9754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1172" y="3425399"/>
            <a:ext cx="7685140" cy="2621154"/>
          </a:xfrm>
        </p:spPr>
        <p:txBody>
          <a:bodyPr anchor="b">
            <a:noAutofit/>
          </a:bodyPr>
          <a:lstStyle>
            <a:lvl1pPr algn="l">
              <a:defRPr sz="72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1172" y="415057"/>
            <a:ext cx="7685139" cy="1414091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04EF954-66B1-4168-AF40-97F3DAF43FC4}" type="datetime1">
              <a:rPr lang="en-US" smtClean="0"/>
              <a:t>6/5/2025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4C450F2-3BB4-4AE4-8A35-A9D7AEA4C850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3510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2160">
          <p15:clr>
            <a:srgbClr val="FBAE40"/>
          </p15:clr>
        </p15:guide>
        <p15:guide id="4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91006" y="998230"/>
            <a:ext cx="3951469" cy="1947672"/>
          </a:xfrm>
        </p:spPr>
        <p:txBody>
          <a:bodyPr anchor="b">
            <a:no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DD60ACDC-1760-F721-E270-0D2FC4872D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7002464" cy="6399152"/>
          </a:xfrm>
          <a:custGeom>
            <a:avLst/>
            <a:gdLst>
              <a:gd name="connsiteX0" fmla="*/ 0 w 7002464"/>
              <a:gd name="connsiteY0" fmla="*/ 0 h 6399152"/>
              <a:gd name="connsiteX1" fmla="*/ 7002464 w 7002464"/>
              <a:gd name="connsiteY1" fmla="*/ 0 h 6399152"/>
              <a:gd name="connsiteX2" fmla="*/ 7002464 w 7002464"/>
              <a:gd name="connsiteY2" fmla="*/ 5797156 h 6399152"/>
              <a:gd name="connsiteX3" fmla="*/ 6400468 w 7002464"/>
              <a:gd name="connsiteY3" fmla="*/ 6399152 h 6399152"/>
              <a:gd name="connsiteX4" fmla="*/ 0 w 7002464"/>
              <a:gd name="connsiteY4" fmla="*/ 6399152 h 6399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02464" h="6399152">
                <a:moveTo>
                  <a:pt x="0" y="0"/>
                </a:moveTo>
                <a:lnTo>
                  <a:pt x="7002464" y="0"/>
                </a:lnTo>
                <a:lnTo>
                  <a:pt x="7002464" y="5797156"/>
                </a:lnTo>
                <a:cubicBezTo>
                  <a:pt x="7002464" y="6129629"/>
                  <a:pt x="6732941" y="6399152"/>
                  <a:pt x="6400468" y="6399152"/>
                </a:cubicBezTo>
                <a:lnTo>
                  <a:pt x="0" y="6399152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691007" y="3099815"/>
            <a:ext cx="3951469" cy="3084599"/>
          </a:xfrm>
        </p:spPr>
        <p:txBody>
          <a:bodyPr>
            <a:normAutofit/>
          </a:bodyPr>
          <a:lstStyle>
            <a:lvl1pPr marL="342900" indent="-342900">
              <a:buFont typeface="+mj-lt"/>
              <a:buAutoNum type="arabicPeriod"/>
              <a:defRPr sz="1800"/>
            </a:lvl1pPr>
            <a:lvl2pPr marL="571500" indent="-342900">
              <a:buFont typeface="+mj-lt"/>
              <a:buAutoNum type="alphaLcPeriod"/>
              <a:defRPr sz="1600"/>
            </a:lvl2pPr>
            <a:lvl3pPr marL="800100" indent="-342900">
              <a:buFont typeface="+mj-lt"/>
              <a:buAutoNum type="romanLcPeriod"/>
              <a:defRPr sz="1400"/>
            </a:lvl3pPr>
            <a:lvl4pPr marL="914400" indent="-228600">
              <a:buFont typeface="+mj-lt"/>
              <a:buAutoNum type="arabicParenR"/>
              <a:defRPr sz="1200"/>
            </a:lvl4pPr>
            <a:lvl5pPr marL="1143000" indent="-228600">
              <a:buFont typeface="+mj-lt"/>
              <a:buAutoNum type="alphaLcParenR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747D10D-DAA6-49BD-BCDC-42DE71F72A89}" type="datetime1">
              <a:rPr lang="en-US" smtClean="0"/>
              <a:t>6/5/2025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8163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4984" y="2478024"/>
            <a:ext cx="4325112" cy="2454796"/>
          </a:xfrm>
        </p:spPr>
        <p:txBody>
          <a:bodyPr anchor="t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D633F00-464B-3088-812A-40496FD1021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73800" y="2478024"/>
            <a:ext cx="4325112" cy="2454796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dirty="0"/>
            </a:lvl1pPr>
            <a:lvl2pPr marL="228600" indent="0">
              <a:buNone/>
              <a:defRPr lang="en-US" dirty="0"/>
            </a:lvl2pPr>
            <a:lvl3pPr marL="457200" indent="0">
              <a:buNone/>
              <a:defRPr lang="en-US" dirty="0"/>
            </a:lvl3pPr>
            <a:lvl4pPr marL="685800" indent="0">
              <a:buNone/>
              <a:defRPr lang="en-US" dirty="0"/>
            </a:lvl4pPr>
            <a:lvl5pPr marL="914400" indent="0">
              <a:buNone/>
              <a:defRPr lang="en-US" dirty="0"/>
            </a:lvl5pPr>
          </a:lstStyle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31313"/>
                </a:solidFill>
                <a:effectLst/>
                <a:uLnTx/>
                <a:uFillTx/>
                <a:latin typeface="Neue Haas Grotesk Text Pro"/>
                <a:ea typeface="+mn-ea"/>
                <a:cs typeface="+mn-cs"/>
              </a:rPr>
              <a:t>Click to edit Master text styles</a:t>
            </a:r>
          </a:p>
          <a:p>
            <a:pPr marL="4572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131313"/>
                </a:solidFill>
                <a:effectLst/>
                <a:uLnTx/>
                <a:uFillTx/>
                <a:latin typeface="Neue Haas Grotesk Text Pro"/>
                <a:ea typeface="+mn-ea"/>
                <a:cs typeface="+mn-cs"/>
              </a:rPr>
              <a:t>Second level</a:t>
            </a:r>
          </a:p>
          <a:p>
            <a:pPr marL="6858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131313"/>
                </a:solidFill>
                <a:effectLst/>
                <a:uLnTx/>
                <a:uFillTx/>
                <a:latin typeface="Neue Haas Grotesk Text Pro"/>
                <a:ea typeface="+mn-ea"/>
                <a:cs typeface="+mn-cs"/>
              </a:rPr>
              <a:t>Third level</a:t>
            </a:r>
          </a:p>
          <a:p>
            <a:pPr marL="9144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131313"/>
                </a:solidFill>
                <a:effectLst/>
                <a:uLnTx/>
                <a:uFillTx/>
                <a:latin typeface="Neue Haas Grotesk Text Pro"/>
                <a:ea typeface="+mn-ea"/>
                <a:cs typeface="+mn-cs"/>
              </a:rPr>
              <a:t>Fourth level</a:t>
            </a:r>
          </a:p>
          <a:p>
            <a:pPr marL="11430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131313"/>
                </a:solidFill>
                <a:effectLst/>
                <a:uLnTx/>
                <a:uFillTx/>
                <a:latin typeface="Neue Haas Grotesk Text Pro"/>
                <a:ea typeface="+mn-ea"/>
                <a:cs typeface="+mn-cs"/>
              </a:rPr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9C55D-C47D-42B9-AD20-3E2CCE08596C}" type="datetime1">
              <a:rPr lang="en-US" smtClean="0"/>
              <a:t>6/5/2025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1644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4984" y="2039112"/>
            <a:ext cx="3813048" cy="353872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42D62A0-8127-CE86-0633-0D65E1E136F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22392" y="2039112"/>
            <a:ext cx="5047488" cy="3538728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/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A44AD-1FB0-4882-B380-D102D5E41B49}" type="datetime1">
              <a:rPr lang="en-US" smtClean="0"/>
              <a:t>6/5/2025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3170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1600200"/>
            <a:ext cx="4142232" cy="463600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FB4667A-FE47-8556-FD3A-55FDBA801D7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22392" y="1600200"/>
            <a:ext cx="5788152" cy="4636008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FD0E9-BB2A-40F4-9FCA-339953EA9BCB}" type="datetime1">
              <a:rPr lang="en-US" smtClean="0"/>
              <a:t>6/5/2025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45397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7" y="640079"/>
            <a:ext cx="4032505" cy="3621024"/>
          </a:xfrm>
        </p:spPr>
        <p:txBody>
          <a:bodyPr anchor="t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C71126E-AEFA-B45A-CD39-AC1315E0333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22392" y="640715"/>
            <a:ext cx="5968098" cy="57197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2DCE86-7B4C-43EC-801D-4B957536C306}" type="datetime1">
              <a:rPr lang="en-US" smtClean="0"/>
              <a:t>6/5/2025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9609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640080"/>
            <a:ext cx="3493008" cy="3621024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6F072A2-EBC7-B7EA-DA98-BAC0AA46E7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425696" y="640080"/>
            <a:ext cx="7159752" cy="5724144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3FCD9-BE24-4676-9D2E-63D9ED82EDA2}" type="datetime1">
              <a:rPr lang="en-US" smtClean="0"/>
              <a:t>6/5/2025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2227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ly (Ma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-1325880"/>
            <a:ext cx="10515600" cy="1325880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" y="329450"/>
            <a:ext cx="11924209" cy="61991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A290A-121B-47D5-B4CD-63E70D76A5D5}" type="datetime1">
              <a:rPr lang="en-US" smtClean="0"/>
              <a:t>6/5/2025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62982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Photo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603504"/>
            <a:ext cx="4480560" cy="152704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29767" y="2276856"/>
            <a:ext cx="4480560" cy="404164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CE823DF8-AABE-3B17-254E-81CD7CA2B5B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737594" y="0"/>
            <a:ext cx="6454406" cy="6399152"/>
          </a:xfrm>
          <a:custGeom>
            <a:avLst/>
            <a:gdLst>
              <a:gd name="connsiteX0" fmla="*/ 0 w 6454406"/>
              <a:gd name="connsiteY0" fmla="*/ 0 h 6399152"/>
              <a:gd name="connsiteX1" fmla="*/ 6454406 w 6454406"/>
              <a:gd name="connsiteY1" fmla="*/ 0 h 6399152"/>
              <a:gd name="connsiteX2" fmla="*/ 6454406 w 6454406"/>
              <a:gd name="connsiteY2" fmla="*/ 6399152 h 6399152"/>
              <a:gd name="connsiteX3" fmla="*/ 601995 w 6454406"/>
              <a:gd name="connsiteY3" fmla="*/ 6399152 h 6399152"/>
              <a:gd name="connsiteX4" fmla="*/ 0 w 6454406"/>
              <a:gd name="connsiteY4" fmla="*/ 5797156 h 6399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54406" h="6399152">
                <a:moveTo>
                  <a:pt x="0" y="0"/>
                </a:moveTo>
                <a:lnTo>
                  <a:pt x="6454406" y="0"/>
                </a:lnTo>
                <a:lnTo>
                  <a:pt x="6454406" y="6399152"/>
                </a:lnTo>
                <a:lnTo>
                  <a:pt x="601995" y="6399152"/>
                </a:lnTo>
                <a:cubicBezTo>
                  <a:pt x="269522" y="6399152"/>
                  <a:pt x="0" y="6129629"/>
                  <a:pt x="0" y="5797156"/>
                </a:cubicBez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0A58D8-7EDF-40A6-A98C-8CBDF59A319E}" type="datetime1">
              <a:rPr lang="en-US" smtClean="0"/>
              <a:t>6/5/2025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81245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Photo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6328" y="601755"/>
            <a:ext cx="4389120" cy="152704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6F26914B-7405-10AB-A859-8165D7B1A93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1"/>
            <a:ext cx="6591300" cy="6410303"/>
          </a:xfrm>
          <a:custGeom>
            <a:avLst/>
            <a:gdLst>
              <a:gd name="connsiteX0" fmla="*/ 0 w 6591300"/>
              <a:gd name="connsiteY0" fmla="*/ 0 h 6410303"/>
              <a:gd name="connsiteX1" fmla="*/ 6591300 w 6591300"/>
              <a:gd name="connsiteY1" fmla="*/ 0 h 6410303"/>
              <a:gd name="connsiteX2" fmla="*/ 6591300 w 6591300"/>
              <a:gd name="connsiteY2" fmla="*/ 5807073 h 6410303"/>
              <a:gd name="connsiteX3" fmla="*/ 5988070 w 6591300"/>
              <a:gd name="connsiteY3" fmla="*/ 6410303 h 6410303"/>
              <a:gd name="connsiteX4" fmla="*/ 0 w 6591300"/>
              <a:gd name="connsiteY4" fmla="*/ 6410303 h 6410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91300" h="6410303">
                <a:moveTo>
                  <a:pt x="0" y="0"/>
                </a:moveTo>
                <a:lnTo>
                  <a:pt x="6591300" y="0"/>
                </a:lnTo>
                <a:lnTo>
                  <a:pt x="6591300" y="5807073"/>
                </a:lnTo>
                <a:cubicBezTo>
                  <a:pt x="6591300" y="6140228"/>
                  <a:pt x="6321225" y="6410303"/>
                  <a:pt x="5988070" y="6410303"/>
                </a:cubicBezTo>
                <a:lnTo>
                  <a:pt x="0" y="6410303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196328" y="2276856"/>
            <a:ext cx="4389120" cy="404164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16DF7C3E-B5DF-4043-B2F9-CD94B277B81B}" type="datetime1">
              <a:rPr lang="en-US" smtClean="0"/>
              <a:t>6/5/2025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2502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Photo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603504"/>
            <a:ext cx="3401568" cy="152704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29768" y="2276856"/>
            <a:ext cx="3401568" cy="4041648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8FA1BA0-D099-705F-F85E-3FBC782F765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502843" y="2"/>
            <a:ext cx="7689157" cy="6399151"/>
          </a:xfrm>
          <a:custGeom>
            <a:avLst/>
            <a:gdLst>
              <a:gd name="connsiteX0" fmla="*/ 0 w 7689157"/>
              <a:gd name="connsiteY0" fmla="*/ 0 h 6399151"/>
              <a:gd name="connsiteX1" fmla="*/ 7689157 w 7689157"/>
              <a:gd name="connsiteY1" fmla="*/ 0 h 6399151"/>
              <a:gd name="connsiteX2" fmla="*/ 7689157 w 7689157"/>
              <a:gd name="connsiteY2" fmla="*/ 6399151 h 6399151"/>
              <a:gd name="connsiteX3" fmla="*/ 601997 w 7689157"/>
              <a:gd name="connsiteY3" fmla="*/ 6399151 h 6399151"/>
              <a:gd name="connsiteX4" fmla="*/ 0 w 7689157"/>
              <a:gd name="connsiteY4" fmla="*/ 5797155 h 6399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89157" h="6399151">
                <a:moveTo>
                  <a:pt x="0" y="0"/>
                </a:moveTo>
                <a:lnTo>
                  <a:pt x="7689157" y="0"/>
                </a:lnTo>
                <a:lnTo>
                  <a:pt x="7689157" y="6399151"/>
                </a:lnTo>
                <a:lnTo>
                  <a:pt x="601997" y="6399151"/>
                </a:lnTo>
                <a:cubicBezTo>
                  <a:pt x="269523" y="6399151"/>
                  <a:pt x="0" y="6129628"/>
                  <a:pt x="0" y="5797155"/>
                </a:cubicBez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84F04B89-F088-43E2-8F95-5A2E5E9F612E}" type="datetime1">
              <a:rPr lang="en-US" smtClean="0"/>
              <a:t>6/5/2025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7602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D06AF-EF87-8489-2C82-DEB90B7EF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172" y="553616"/>
            <a:ext cx="7914087" cy="4008859"/>
          </a:xfrm>
        </p:spPr>
        <p:txBody>
          <a:bodyPr anchor="t">
            <a:normAutofit/>
          </a:bodyPr>
          <a:lstStyle>
            <a:lvl1pPr>
              <a:defRPr sz="600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8E5678-CA38-1318-9EA2-5E0A4F9A59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1172" y="5088156"/>
            <a:ext cx="7914087" cy="1166648"/>
          </a:xfrm>
        </p:spPr>
        <p:txBody>
          <a:bodyPr anchor="b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E99186-7E5A-60AF-DE69-5C7DA71611A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1172" y="6490524"/>
            <a:ext cx="2841959" cy="336141"/>
          </a:xfrm>
        </p:spPr>
        <p:txBody>
          <a:bodyPr/>
          <a:lstStyle/>
          <a:p>
            <a:fld id="{26233410-150A-4A72-BF63-6D3ACBC30148}" type="datetime1">
              <a:rPr lang="en-US" smtClean="0"/>
              <a:t>6/5/2025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FA13D1-1FBA-E820-323B-77B41F1A6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93370" y="6490524"/>
            <a:ext cx="2662834" cy="336141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39BE85-85F6-4636-C651-D87CC969A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C450F2-3BB4-4AE4-8A35-A9D7AEA4C85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10022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Photo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21040" y="603504"/>
            <a:ext cx="3401568" cy="152704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F44EE1A0-D83B-FE6C-4495-F55C5070D5D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7734300" cy="6399152"/>
          </a:xfrm>
          <a:custGeom>
            <a:avLst/>
            <a:gdLst>
              <a:gd name="connsiteX0" fmla="*/ 0 w 7734300"/>
              <a:gd name="connsiteY0" fmla="*/ 0 h 6399152"/>
              <a:gd name="connsiteX1" fmla="*/ 7734300 w 7734300"/>
              <a:gd name="connsiteY1" fmla="*/ 0 h 6399152"/>
              <a:gd name="connsiteX2" fmla="*/ 7734300 w 7734300"/>
              <a:gd name="connsiteY2" fmla="*/ 5797156 h 6399152"/>
              <a:gd name="connsiteX3" fmla="*/ 7132304 w 7734300"/>
              <a:gd name="connsiteY3" fmla="*/ 6399152 h 6399152"/>
              <a:gd name="connsiteX4" fmla="*/ 0 w 7734300"/>
              <a:gd name="connsiteY4" fmla="*/ 6399152 h 6399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34300" h="6399152">
                <a:moveTo>
                  <a:pt x="0" y="0"/>
                </a:moveTo>
                <a:lnTo>
                  <a:pt x="7734300" y="0"/>
                </a:lnTo>
                <a:lnTo>
                  <a:pt x="7734300" y="5797156"/>
                </a:lnTo>
                <a:cubicBezTo>
                  <a:pt x="7734300" y="6129629"/>
                  <a:pt x="7464777" y="6399152"/>
                  <a:pt x="7132304" y="6399152"/>
                </a:cubicBezTo>
                <a:lnTo>
                  <a:pt x="0" y="6399152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21040" y="2276856"/>
            <a:ext cx="3401568" cy="4041648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A0FCFF8D-E3E3-4D6C-85D1-1D24204FD961}" type="datetime1">
              <a:rPr lang="en-US" smtClean="0"/>
              <a:t>6/5/2025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71720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Photo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4162318"/>
            <a:ext cx="2953618" cy="189280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77640" y="4162318"/>
            <a:ext cx="7772400" cy="2240280"/>
          </a:xfrm>
        </p:spPr>
        <p:txBody>
          <a:bodyPr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514350" indent="-285750">
              <a:buFont typeface="Arial" panose="020B0604020202020204" pitchFamily="34" charset="0"/>
              <a:buChar char="•"/>
              <a:defRPr sz="1600"/>
            </a:lvl2pPr>
            <a:lvl3pPr marL="742950" indent="-285750">
              <a:buFont typeface="Arial" panose="020B0604020202020204" pitchFamily="34" charset="0"/>
              <a:buChar char="•"/>
              <a:defRPr sz="1400"/>
            </a:lvl3pPr>
            <a:lvl4pPr marL="857250" indent="-171450">
              <a:buFont typeface="Arial" panose="020B0604020202020204" pitchFamily="34" charset="0"/>
              <a:buChar char="•"/>
              <a:defRPr sz="1200"/>
            </a:lvl4pPr>
            <a:lvl5pPr marL="1085850" indent="-171450"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0696DEB7-ADC8-3E90-7A63-F11D6535D0E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1750040" cy="3806246"/>
          </a:xfrm>
          <a:custGeom>
            <a:avLst/>
            <a:gdLst>
              <a:gd name="connsiteX0" fmla="*/ 0 w 11733150"/>
              <a:gd name="connsiteY0" fmla="*/ 0 h 3806246"/>
              <a:gd name="connsiteX1" fmla="*/ 11733150 w 11733150"/>
              <a:gd name="connsiteY1" fmla="*/ 0 h 3806246"/>
              <a:gd name="connsiteX2" fmla="*/ 11733150 w 11733150"/>
              <a:gd name="connsiteY2" fmla="*/ 3204250 h 3806246"/>
              <a:gd name="connsiteX3" fmla="*/ 11131154 w 11733150"/>
              <a:gd name="connsiteY3" fmla="*/ 3806246 h 3806246"/>
              <a:gd name="connsiteX4" fmla="*/ 0 w 11733150"/>
              <a:gd name="connsiteY4" fmla="*/ 3806246 h 38062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733150" h="3806246">
                <a:moveTo>
                  <a:pt x="0" y="0"/>
                </a:moveTo>
                <a:lnTo>
                  <a:pt x="11733150" y="0"/>
                </a:lnTo>
                <a:lnTo>
                  <a:pt x="11733150" y="3204250"/>
                </a:lnTo>
                <a:cubicBezTo>
                  <a:pt x="11733150" y="3536723"/>
                  <a:pt x="11463627" y="3806246"/>
                  <a:pt x="11131154" y="3806246"/>
                </a:cubicBezTo>
                <a:lnTo>
                  <a:pt x="0" y="3806246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9AD81-0F74-4052-9D15-1FCBE10FF531}" type="datetime1">
              <a:rPr lang="en-US" smtClean="0"/>
              <a:t>6/5/2025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43956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Photo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561425"/>
            <a:ext cx="2953618" cy="189280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77640" y="561425"/>
            <a:ext cx="7772400" cy="2240280"/>
          </a:xfrm>
        </p:spPr>
        <p:txBody>
          <a:bodyPr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514350" indent="-285750">
              <a:buFont typeface="Arial" panose="020B0604020202020204" pitchFamily="34" charset="0"/>
              <a:buChar char="•"/>
              <a:defRPr sz="1600"/>
            </a:lvl2pPr>
            <a:lvl3pPr marL="742950" indent="-285750">
              <a:buFont typeface="Arial" panose="020B0604020202020204" pitchFamily="34" charset="0"/>
              <a:buChar char="•"/>
              <a:defRPr sz="1400"/>
            </a:lvl3pPr>
            <a:lvl4pPr marL="857250" indent="-171450">
              <a:buFont typeface="Arial" panose="020B0604020202020204" pitchFamily="34" charset="0"/>
              <a:buChar char="•"/>
              <a:defRPr sz="1200"/>
            </a:lvl4pPr>
            <a:lvl5pPr marL="1085850" indent="-171450"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20558516-7088-BB33-D6DC-15ED4C60CBA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41960" y="3067414"/>
            <a:ext cx="11750040" cy="3790586"/>
          </a:xfrm>
          <a:custGeom>
            <a:avLst/>
            <a:gdLst>
              <a:gd name="connsiteX0" fmla="*/ 603695 w 11750040"/>
              <a:gd name="connsiteY0" fmla="*/ 0 h 3790586"/>
              <a:gd name="connsiteX1" fmla="*/ 11750040 w 11750040"/>
              <a:gd name="connsiteY1" fmla="*/ 0 h 3790586"/>
              <a:gd name="connsiteX2" fmla="*/ 11750040 w 11750040"/>
              <a:gd name="connsiteY2" fmla="*/ 3790586 h 3790586"/>
              <a:gd name="connsiteX3" fmla="*/ 0 w 11750040"/>
              <a:gd name="connsiteY3" fmla="*/ 3790586 h 3790586"/>
              <a:gd name="connsiteX4" fmla="*/ 0 w 11750040"/>
              <a:gd name="connsiteY4" fmla="*/ 603695 h 3790586"/>
              <a:gd name="connsiteX5" fmla="*/ 603695 w 11750040"/>
              <a:gd name="connsiteY5" fmla="*/ 0 h 37905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750040" h="3790586">
                <a:moveTo>
                  <a:pt x="603695" y="0"/>
                </a:moveTo>
                <a:lnTo>
                  <a:pt x="11750040" y="0"/>
                </a:lnTo>
                <a:lnTo>
                  <a:pt x="11750040" y="3790586"/>
                </a:lnTo>
                <a:lnTo>
                  <a:pt x="0" y="3790586"/>
                </a:lnTo>
                <a:lnTo>
                  <a:pt x="0" y="603695"/>
                </a:lnTo>
                <a:cubicBezTo>
                  <a:pt x="0" y="270283"/>
                  <a:pt x="270283" y="0"/>
                  <a:pt x="603695" y="0"/>
                </a:cubicBez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40460"/>
            <a:ext cx="3494314" cy="338328"/>
          </a:xfrm>
        </p:spPr>
        <p:txBody>
          <a:bodyPr/>
          <a:lstStyle/>
          <a:p>
            <a:fld id="{58567813-D47B-4BA9-A366-45E7794B6608}" type="datetime1">
              <a:rPr lang="en-US" smtClean="0"/>
              <a:t>6/5/2025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76521" y="40460"/>
            <a:ext cx="2805405" cy="338328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2162" y="40460"/>
            <a:ext cx="429207" cy="338328"/>
          </a:xfrm>
        </p:spPr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01556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Photo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1896" y="1078992"/>
            <a:ext cx="3273552" cy="1947672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8073E866-A871-62F7-1E54-F2A44278F83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7734300" cy="6399152"/>
          </a:xfrm>
          <a:custGeom>
            <a:avLst/>
            <a:gdLst>
              <a:gd name="connsiteX0" fmla="*/ 0 w 7734300"/>
              <a:gd name="connsiteY0" fmla="*/ 0 h 6399152"/>
              <a:gd name="connsiteX1" fmla="*/ 7734300 w 7734300"/>
              <a:gd name="connsiteY1" fmla="*/ 0 h 6399152"/>
              <a:gd name="connsiteX2" fmla="*/ 7734300 w 7734300"/>
              <a:gd name="connsiteY2" fmla="*/ 5797156 h 6399152"/>
              <a:gd name="connsiteX3" fmla="*/ 7132304 w 7734300"/>
              <a:gd name="connsiteY3" fmla="*/ 6399152 h 6399152"/>
              <a:gd name="connsiteX4" fmla="*/ 0 w 7734300"/>
              <a:gd name="connsiteY4" fmla="*/ 6399152 h 6399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34300" h="6399152">
                <a:moveTo>
                  <a:pt x="0" y="0"/>
                </a:moveTo>
                <a:lnTo>
                  <a:pt x="7734300" y="0"/>
                </a:lnTo>
                <a:lnTo>
                  <a:pt x="7734300" y="5797156"/>
                </a:lnTo>
                <a:cubicBezTo>
                  <a:pt x="7734300" y="6129629"/>
                  <a:pt x="7464777" y="6399152"/>
                  <a:pt x="7132304" y="6399152"/>
                </a:cubicBezTo>
                <a:lnTo>
                  <a:pt x="0" y="6399152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11896" y="3099816"/>
            <a:ext cx="3273552" cy="2953512"/>
          </a:xfrm>
        </p:spPr>
        <p:txBody>
          <a:bodyPr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600"/>
            </a:lvl1pPr>
            <a:lvl2pPr marL="514350" indent="-285750">
              <a:buFont typeface="Arial" panose="020B0604020202020204" pitchFamily="34" charset="0"/>
              <a:buChar char="•"/>
              <a:defRPr sz="1400"/>
            </a:lvl2pPr>
            <a:lvl3pPr marL="628650" indent="-171450">
              <a:buFont typeface="Arial" panose="020B0604020202020204" pitchFamily="34" charset="0"/>
              <a:buChar char="•"/>
              <a:defRPr sz="1200"/>
            </a:lvl3pPr>
            <a:lvl4pPr marL="857250" indent="-171450">
              <a:buFont typeface="Arial" panose="020B0604020202020204" pitchFamily="34" charset="0"/>
              <a:buChar char="•"/>
              <a:defRPr sz="1100"/>
            </a:lvl4pPr>
            <a:lvl5pPr marL="1085850" indent="-171450">
              <a:buFont typeface="Arial" panose="020B0604020202020204" pitchFamily="34" charset="0"/>
              <a:buChar char="•"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D3C75A4F-7395-44C0-9A76-83F0F6EA512A}" type="datetime1">
              <a:rPr lang="en-US" smtClean="0"/>
              <a:t>6/5/2025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27124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Photo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5111854"/>
            <a:ext cx="3945468" cy="138988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584372" y="5111854"/>
            <a:ext cx="6168356" cy="1389888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1400"/>
            </a:lvl1pPr>
            <a:lvl2pPr marL="228600" indent="0">
              <a:buFont typeface="Arial" panose="020B0604020202020204" pitchFamily="34" charset="0"/>
              <a:buNone/>
              <a:defRPr sz="1200"/>
            </a:lvl2pPr>
            <a:lvl3pPr marL="457200" indent="0">
              <a:buFont typeface="Arial" panose="020B0604020202020204" pitchFamily="34" charset="0"/>
              <a:buNone/>
              <a:defRPr sz="1100"/>
            </a:lvl3pPr>
            <a:lvl4pPr marL="685800" indent="0">
              <a:buFont typeface="Arial" panose="020B0604020202020204" pitchFamily="34" charset="0"/>
              <a:buNone/>
              <a:defRPr sz="1050"/>
            </a:lvl4pPr>
            <a:lvl5pPr marL="914400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15B30A2-D0D1-DED2-1133-A673CEA16AE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1750040" cy="4724868"/>
          </a:xfrm>
          <a:custGeom>
            <a:avLst/>
            <a:gdLst>
              <a:gd name="connsiteX0" fmla="*/ 0 w 11750040"/>
              <a:gd name="connsiteY0" fmla="*/ 0 h 4724868"/>
              <a:gd name="connsiteX1" fmla="*/ 11750040 w 11750040"/>
              <a:gd name="connsiteY1" fmla="*/ 0 h 4724868"/>
              <a:gd name="connsiteX2" fmla="*/ 11750040 w 11750040"/>
              <a:gd name="connsiteY2" fmla="*/ 4122872 h 4724868"/>
              <a:gd name="connsiteX3" fmla="*/ 11148044 w 11750040"/>
              <a:gd name="connsiteY3" fmla="*/ 4724868 h 4724868"/>
              <a:gd name="connsiteX4" fmla="*/ 0 w 11750040"/>
              <a:gd name="connsiteY4" fmla="*/ 4724868 h 4724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750040" h="4724868">
                <a:moveTo>
                  <a:pt x="0" y="0"/>
                </a:moveTo>
                <a:lnTo>
                  <a:pt x="11750040" y="0"/>
                </a:lnTo>
                <a:lnTo>
                  <a:pt x="11750040" y="4122872"/>
                </a:lnTo>
                <a:cubicBezTo>
                  <a:pt x="11750040" y="4455345"/>
                  <a:pt x="11480517" y="4724868"/>
                  <a:pt x="11148044" y="4724868"/>
                </a:cubicBezTo>
                <a:lnTo>
                  <a:pt x="0" y="4724868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EEDCC-520A-464B-900A-5F7E0E1FFC43}" type="datetime1">
              <a:rPr lang="en-US" smtClean="0"/>
              <a:t>6/5/2025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60975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0408" y="548640"/>
            <a:ext cx="6035040" cy="1143000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C1AB8ED2-AD91-CB22-5624-BD41AB32529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4844052" cy="6399152"/>
          </a:xfrm>
          <a:custGeom>
            <a:avLst/>
            <a:gdLst>
              <a:gd name="connsiteX0" fmla="*/ 0 w 4844052"/>
              <a:gd name="connsiteY0" fmla="*/ 0 h 6399152"/>
              <a:gd name="connsiteX1" fmla="*/ 4844052 w 4844052"/>
              <a:gd name="connsiteY1" fmla="*/ 0 h 6399152"/>
              <a:gd name="connsiteX2" fmla="*/ 4844052 w 4844052"/>
              <a:gd name="connsiteY2" fmla="*/ 5795922 h 6399152"/>
              <a:gd name="connsiteX3" fmla="*/ 4240822 w 4844052"/>
              <a:gd name="connsiteY3" fmla="*/ 6399152 h 6399152"/>
              <a:gd name="connsiteX4" fmla="*/ 0 w 4844052"/>
              <a:gd name="connsiteY4" fmla="*/ 6399152 h 6399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44052" h="6399152">
                <a:moveTo>
                  <a:pt x="0" y="0"/>
                </a:moveTo>
                <a:lnTo>
                  <a:pt x="4844052" y="0"/>
                </a:lnTo>
                <a:lnTo>
                  <a:pt x="4844052" y="5795922"/>
                </a:lnTo>
                <a:cubicBezTo>
                  <a:pt x="4844052" y="6129077"/>
                  <a:pt x="4573977" y="6399152"/>
                  <a:pt x="4240822" y="6399152"/>
                </a:cubicBezTo>
                <a:lnTo>
                  <a:pt x="0" y="6399152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550408" y="1828800"/>
            <a:ext cx="6035040" cy="44897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B36C1D43-E95A-44CE-BF39-AC264176BC74}" type="datetime1">
              <a:rPr lang="en-US" smtClean="0"/>
              <a:t>6/5/2025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3629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548640"/>
            <a:ext cx="6135624" cy="1143000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29768" y="1828800"/>
            <a:ext cx="6135624" cy="44897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D436AA50-FCF9-9A32-68F8-A124C794908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353304" y="0"/>
            <a:ext cx="4838696" cy="6399152"/>
          </a:xfrm>
          <a:custGeom>
            <a:avLst/>
            <a:gdLst>
              <a:gd name="connsiteX0" fmla="*/ 0 w 4838696"/>
              <a:gd name="connsiteY0" fmla="*/ 0 h 6399152"/>
              <a:gd name="connsiteX1" fmla="*/ 4838696 w 4838696"/>
              <a:gd name="connsiteY1" fmla="*/ 0 h 6399152"/>
              <a:gd name="connsiteX2" fmla="*/ 4838696 w 4838696"/>
              <a:gd name="connsiteY2" fmla="*/ 6399152 h 6399152"/>
              <a:gd name="connsiteX3" fmla="*/ 603230 w 4838696"/>
              <a:gd name="connsiteY3" fmla="*/ 6399152 h 6399152"/>
              <a:gd name="connsiteX4" fmla="*/ 0 w 4838696"/>
              <a:gd name="connsiteY4" fmla="*/ 5795922 h 6399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38696" h="6399152">
                <a:moveTo>
                  <a:pt x="0" y="0"/>
                </a:moveTo>
                <a:lnTo>
                  <a:pt x="4838696" y="0"/>
                </a:lnTo>
                <a:lnTo>
                  <a:pt x="4838696" y="6399152"/>
                </a:lnTo>
                <a:lnTo>
                  <a:pt x="603230" y="6399152"/>
                </a:lnTo>
                <a:cubicBezTo>
                  <a:pt x="270075" y="6399152"/>
                  <a:pt x="0" y="6129077"/>
                  <a:pt x="0" y="5795922"/>
                </a:cubicBez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4395D-714C-468A-B505-16E3BDC41D6C}" type="datetime1">
              <a:rPr lang="en-US" smtClean="0"/>
              <a:t>6/5/2025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94400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Photo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6328" y="320040"/>
            <a:ext cx="4389120" cy="93268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9">
            <a:extLst>
              <a:ext uri="{FF2B5EF4-FFF2-40B4-BE49-F238E27FC236}">
                <a16:creationId xmlns:a16="http://schemas.microsoft.com/office/drawing/2014/main" id="{6B8A8E1B-B99E-8C69-154E-2FAADB07D51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6591300" cy="6399152"/>
          </a:xfrm>
          <a:custGeom>
            <a:avLst/>
            <a:gdLst>
              <a:gd name="connsiteX0" fmla="*/ 0 w 6591300"/>
              <a:gd name="connsiteY0" fmla="*/ 0 h 6399152"/>
              <a:gd name="connsiteX1" fmla="*/ 6591300 w 6591300"/>
              <a:gd name="connsiteY1" fmla="*/ 0 h 6399152"/>
              <a:gd name="connsiteX2" fmla="*/ 6591300 w 6591300"/>
              <a:gd name="connsiteY2" fmla="*/ 5797156 h 6399152"/>
              <a:gd name="connsiteX3" fmla="*/ 5989304 w 6591300"/>
              <a:gd name="connsiteY3" fmla="*/ 6399152 h 6399152"/>
              <a:gd name="connsiteX4" fmla="*/ 0 w 6591300"/>
              <a:gd name="connsiteY4" fmla="*/ 6399152 h 6399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91300" h="6399152">
                <a:moveTo>
                  <a:pt x="0" y="0"/>
                </a:moveTo>
                <a:lnTo>
                  <a:pt x="6591300" y="0"/>
                </a:lnTo>
                <a:lnTo>
                  <a:pt x="6591300" y="5797156"/>
                </a:lnTo>
                <a:cubicBezTo>
                  <a:pt x="6591300" y="6129629"/>
                  <a:pt x="6321777" y="6399152"/>
                  <a:pt x="5989304" y="6399152"/>
                </a:cubicBezTo>
                <a:lnTo>
                  <a:pt x="0" y="6399152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196328" y="1380744"/>
            <a:ext cx="4389120" cy="4983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4009D615-5030-44BE-B1E7-FCAF557FFC34}" type="datetime1">
              <a:rPr lang="en-US" smtClean="0"/>
              <a:t>6/5/2025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88665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Photo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7" y="320040"/>
            <a:ext cx="4573413" cy="93268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29766" y="1380744"/>
            <a:ext cx="4573413" cy="4983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2BD82EEA-7278-1A73-C95C-473F75B5404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737593" y="0"/>
            <a:ext cx="6454407" cy="6399152"/>
          </a:xfrm>
          <a:custGeom>
            <a:avLst/>
            <a:gdLst>
              <a:gd name="connsiteX0" fmla="*/ 0 w 6454407"/>
              <a:gd name="connsiteY0" fmla="*/ 0 h 6399152"/>
              <a:gd name="connsiteX1" fmla="*/ 6454407 w 6454407"/>
              <a:gd name="connsiteY1" fmla="*/ 0 h 6399152"/>
              <a:gd name="connsiteX2" fmla="*/ 6454407 w 6454407"/>
              <a:gd name="connsiteY2" fmla="*/ 6399152 h 6399152"/>
              <a:gd name="connsiteX3" fmla="*/ 601996 w 6454407"/>
              <a:gd name="connsiteY3" fmla="*/ 6399152 h 6399152"/>
              <a:gd name="connsiteX4" fmla="*/ 0 w 6454407"/>
              <a:gd name="connsiteY4" fmla="*/ 5797156 h 6399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54407" h="6399152">
                <a:moveTo>
                  <a:pt x="0" y="0"/>
                </a:moveTo>
                <a:lnTo>
                  <a:pt x="6454407" y="0"/>
                </a:lnTo>
                <a:lnTo>
                  <a:pt x="6454407" y="6399152"/>
                </a:lnTo>
                <a:lnTo>
                  <a:pt x="601996" y="6399152"/>
                </a:lnTo>
                <a:cubicBezTo>
                  <a:pt x="269523" y="6399152"/>
                  <a:pt x="0" y="6129629"/>
                  <a:pt x="0" y="5797156"/>
                </a:cubicBez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5D8DDD-BB5E-4F5B-81F2-5E5F98B403C0}" type="datetime1">
              <a:rPr lang="en-US" smtClean="0"/>
              <a:t>6/5/2025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71442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Photo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603504"/>
            <a:ext cx="11155680" cy="970463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9C22D85-D675-737B-9F54-B9D7FC81919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1828800"/>
            <a:ext cx="6707699" cy="5029200"/>
          </a:xfrm>
          <a:custGeom>
            <a:avLst/>
            <a:gdLst>
              <a:gd name="connsiteX0" fmla="*/ 0 w 6707699"/>
              <a:gd name="connsiteY0" fmla="*/ 0 h 5029200"/>
              <a:gd name="connsiteX1" fmla="*/ 6129259 w 6707699"/>
              <a:gd name="connsiteY1" fmla="*/ 0 h 5029200"/>
              <a:gd name="connsiteX2" fmla="*/ 6707699 w 6707699"/>
              <a:gd name="connsiteY2" fmla="*/ 578440 h 5029200"/>
              <a:gd name="connsiteX3" fmla="*/ 6707699 w 6707699"/>
              <a:gd name="connsiteY3" fmla="*/ 5029200 h 5029200"/>
              <a:gd name="connsiteX4" fmla="*/ 0 w 6707699"/>
              <a:gd name="connsiteY4" fmla="*/ 5029200 h 502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07699" h="5029200">
                <a:moveTo>
                  <a:pt x="0" y="0"/>
                </a:moveTo>
                <a:lnTo>
                  <a:pt x="6129259" y="0"/>
                </a:lnTo>
                <a:cubicBezTo>
                  <a:pt x="6448723" y="0"/>
                  <a:pt x="6707699" y="258976"/>
                  <a:pt x="6707699" y="578440"/>
                </a:cubicBezTo>
                <a:lnTo>
                  <a:pt x="6707699" y="5029200"/>
                </a:lnTo>
                <a:lnTo>
                  <a:pt x="0" y="5029200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1897688-419F-6EB2-5CC1-DC14924E5FC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389302" y="1828800"/>
            <a:ext cx="4196146" cy="45037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389302" y="6492240"/>
            <a:ext cx="1280160" cy="338328"/>
          </a:xfrm>
        </p:spPr>
        <p:txBody>
          <a:bodyPr/>
          <a:lstStyle/>
          <a:p>
            <a:fld id="{083588C5-4E32-4E6E-80AB-32A6125C957F}" type="datetime1">
              <a:rPr lang="en-US" smtClean="0"/>
              <a:t>6/5/2025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9462" y="6492240"/>
            <a:ext cx="2888554" cy="338328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7862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D06AF-EF87-8489-2C82-DEB90B7EF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172" y="553616"/>
            <a:ext cx="7914087" cy="4008859"/>
          </a:xfrm>
        </p:spPr>
        <p:txBody>
          <a:bodyPr anchor="t">
            <a:normAutofit/>
          </a:bodyPr>
          <a:lstStyle>
            <a:lvl1pPr>
              <a:defRPr sz="600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8E5678-CA38-1318-9EA2-5E0A4F9A59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1172" y="5088156"/>
            <a:ext cx="7914087" cy="1166648"/>
          </a:xfrm>
        </p:spPr>
        <p:txBody>
          <a:bodyPr anchor="b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E99186-7E5A-60AF-DE69-5C7DA71611A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1172" y="6490524"/>
            <a:ext cx="2841959" cy="336141"/>
          </a:xfrm>
        </p:spPr>
        <p:txBody>
          <a:bodyPr/>
          <a:lstStyle/>
          <a:p>
            <a:fld id="{91AF1D09-6B76-4716-AD3D-9F53166D3BF5}" type="datetime1">
              <a:rPr lang="en-US" smtClean="0"/>
              <a:t>6/5/2025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FA13D1-1FBA-E820-323B-77B41F1A6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93370" y="6490524"/>
            <a:ext cx="2662834" cy="336141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39BE85-85F6-4636-C651-D87CC969A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C450F2-3BB4-4AE4-8A35-A9D7AEA4C85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20500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0076" y="320040"/>
            <a:ext cx="6766560" cy="93268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1B32E518-8213-A79A-7E36-BA4D782F8ED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4147926" cy="6399152"/>
          </a:xfrm>
          <a:custGeom>
            <a:avLst/>
            <a:gdLst>
              <a:gd name="connsiteX0" fmla="*/ 0 w 4147926"/>
              <a:gd name="connsiteY0" fmla="*/ 0 h 6399152"/>
              <a:gd name="connsiteX1" fmla="*/ 4147926 w 4147926"/>
              <a:gd name="connsiteY1" fmla="*/ 0 h 6399152"/>
              <a:gd name="connsiteX2" fmla="*/ 4147926 w 4147926"/>
              <a:gd name="connsiteY2" fmla="*/ 5795922 h 6399152"/>
              <a:gd name="connsiteX3" fmla="*/ 3544696 w 4147926"/>
              <a:gd name="connsiteY3" fmla="*/ 6399152 h 6399152"/>
              <a:gd name="connsiteX4" fmla="*/ 0 w 4147926"/>
              <a:gd name="connsiteY4" fmla="*/ 6399152 h 6399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47926" h="6399152">
                <a:moveTo>
                  <a:pt x="0" y="0"/>
                </a:moveTo>
                <a:lnTo>
                  <a:pt x="4147926" y="0"/>
                </a:lnTo>
                <a:lnTo>
                  <a:pt x="4147926" y="5795922"/>
                </a:lnTo>
                <a:cubicBezTo>
                  <a:pt x="4147926" y="6129077"/>
                  <a:pt x="3877851" y="6399152"/>
                  <a:pt x="3544696" y="6399152"/>
                </a:cubicBezTo>
                <a:lnTo>
                  <a:pt x="0" y="6399152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820076" y="1380744"/>
            <a:ext cx="6766560" cy="4983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B337EAFE-6A88-4B1F-9ABC-CA3CFB830DD6}" type="datetime1">
              <a:rPr lang="en-US" smtClean="0"/>
              <a:t>6/5/2025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114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Pho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320040"/>
            <a:ext cx="6858000" cy="93268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29768" y="1380744"/>
            <a:ext cx="6858000" cy="4983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22444857-0BC3-ACAE-DBB1-5D530AA35ED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046768" y="0"/>
            <a:ext cx="4145232" cy="6399152"/>
          </a:xfrm>
          <a:custGeom>
            <a:avLst/>
            <a:gdLst>
              <a:gd name="connsiteX0" fmla="*/ 0 w 4145232"/>
              <a:gd name="connsiteY0" fmla="*/ 0 h 6399152"/>
              <a:gd name="connsiteX1" fmla="*/ 4145232 w 4145232"/>
              <a:gd name="connsiteY1" fmla="*/ 0 h 6399152"/>
              <a:gd name="connsiteX2" fmla="*/ 4145232 w 4145232"/>
              <a:gd name="connsiteY2" fmla="*/ 6399152 h 6399152"/>
              <a:gd name="connsiteX3" fmla="*/ 603230 w 4145232"/>
              <a:gd name="connsiteY3" fmla="*/ 6399152 h 6399152"/>
              <a:gd name="connsiteX4" fmla="*/ 0 w 4145232"/>
              <a:gd name="connsiteY4" fmla="*/ 5795922 h 6399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45232" h="6399152">
                <a:moveTo>
                  <a:pt x="0" y="0"/>
                </a:moveTo>
                <a:lnTo>
                  <a:pt x="4145232" y="0"/>
                </a:lnTo>
                <a:lnTo>
                  <a:pt x="4145232" y="6399152"/>
                </a:lnTo>
                <a:lnTo>
                  <a:pt x="603230" y="6399152"/>
                </a:lnTo>
                <a:cubicBezTo>
                  <a:pt x="270075" y="6399152"/>
                  <a:pt x="0" y="6129077"/>
                  <a:pt x="0" y="5795922"/>
                </a:cubicBez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70683-5F2F-44F3-8B59-45258C4FD45A}" type="datetime1">
              <a:rPr lang="en-US" smtClean="0"/>
              <a:t>6/5/2025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06546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Photo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548639"/>
            <a:ext cx="4855464" cy="1453896"/>
          </a:xfrm>
        </p:spPr>
        <p:txBody>
          <a:bodyPr anchor="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C202BC3A-8633-9F03-1586-99447DA1CFF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2293496"/>
            <a:ext cx="5285232" cy="4564504"/>
          </a:xfrm>
          <a:custGeom>
            <a:avLst/>
            <a:gdLst>
              <a:gd name="connsiteX0" fmla="*/ 0 w 5285232"/>
              <a:gd name="connsiteY0" fmla="*/ 0 h 4564504"/>
              <a:gd name="connsiteX1" fmla="*/ 4706792 w 5285232"/>
              <a:gd name="connsiteY1" fmla="*/ 0 h 4564504"/>
              <a:gd name="connsiteX2" fmla="*/ 5285232 w 5285232"/>
              <a:gd name="connsiteY2" fmla="*/ 578440 h 4564504"/>
              <a:gd name="connsiteX3" fmla="*/ 5285232 w 5285232"/>
              <a:gd name="connsiteY3" fmla="*/ 4564504 h 4564504"/>
              <a:gd name="connsiteX4" fmla="*/ 0 w 5285232"/>
              <a:gd name="connsiteY4" fmla="*/ 4564504 h 4564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85232" h="4564504">
                <a:moveTo>
                  <a:pt x="0" y="0"/>
                </a:moveTo>
                <a:lnTo>
                  <a:pt x="4706792" y="0"/>
                </a:lnTo>
                <a:cubicBezTo>
                  <a:pt x="5026256" y="0"/>
                  <a:pt x="5285232" y="258976"/>
                  <a:pt x="5285232" y="578440"/>
                </a:cubicBezTo>
                <a:lnTo>
                  <a:pt x="5285232" y="4564504"/>
                </a:lnTo>
                <a:lnTo>
                  <a:pt x="0" y="4564504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BAC3300-BF12-B200-9F06-8D5AC45CB7E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96000" y="549275"/>
            <a:ext cx="5585925" cy="57832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0" y="6492240"/>
            <a:ext cx="2651760" cy="338328"/>
          </a:xfrm>
        </p:spPr>
        <p:txBody>
          <a:bodyPr/>
          <a:lstStyle/>
          <a:p>
            <a:fld id="{813EDC87-0EBE-4D2E-8804-E5F0EDA0B797}" type="datetime1">
              <a:rPr lang="en-US" smtClean="0"/>
              <a:t>6/5/2025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20955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Photo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550218"/>
            <a:ext cx="3827439" cy="1453896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E211327B-3880-6494-1C8F-EEE1BF913B8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2293494"/>
            <a:ext cx="4176819" cy="4564506"/>
          </a:xfrm>
          <a:custGeom>
            <a:avLst/>
            <a:gdLst>
              <a:gd name="connsiteX0" fmla="*/ 0 w 4176819"/>
              <a:gd name="connsiteY0" fmla="*/ 0 h 4564506"/>
              <a:gd name="connsiteX1" fmla="*/ 3598379 w 4176819"/>
              <a:gd name="connsiteY1" fmla="*/ 0 h 4564506"/>
              <a:gd name="connsiteX2" fmla="*/ 4176819 w 4176819"/>
              <a:gd name="connsiteY2" fmla="*/ 578440 h 4564506"/>
              <a:gd name="connsiteX3" fmla="*/ 4176819 w 4176819"/>
              <a:gd name="connsiteY3" fmla="*/ 4564506 h 4564506"/>
              <a:gd name="connsiteX4" fmla="*/ 0 w 4176819"/>
              <a:gd name="connsiteY4" fmla="*/ 4564506 h 4564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76819" h="4564506">
                <a:moveTo>
                  <a:pt x="0" y="0"/>
                </a:moveTo>
                <a:lnTo>
                  <a:pt x="3598379" y="0"/>
                </a:lnTo>
                <a:cubicBezTo>
                  <a:pt x="3917843" y="0"/>
                  <a:pt x="4176819" y="258976"/>
                  <a:pt x="4176819" y="578440"/>
                </a:cubicBezTo>
                <a:lnTo>
                  <a:pt x="4176819" y="4564506"/>
                </a:lnTo>
                <a:lnTo>
                  <a:pt x="0" y="4564506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3F7B03F-5EDA-605B-1A2E-F48896E489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120787" y="549275"/>
            <a:ext cx="6561138" cy="57881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115073" y="6492240"/>
            <a:ext cx="2843784" cy="338328"/>
          </a:xfrm>
        </p:spPr>
        <p:txBody>
          <a:bodyPr/>
          <a:lstStyle/>
          <a:p>
            <a:fld id="{51CF56A9-FD41-47F4-80A0-DA74EEEC2541}" type="datetime1">
              <a:rPr lang="en-US" smtClean="0"/>
              <a:t>6/5/2025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32620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Numb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B8561-D435-07DE-2456-79994CDFB8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776" y="603504"/>
            <a:ext cx="11201400" cy="4206240"/>
          </a:xfrm>
        </p:spPr>
        <p:txBody>
          <a:bodyPr>
            <a:normAutofit/>
          </a:bodyPr>
          <a:lstStyle>
            <a:lvl1pPr algn="ctr">
              <a:defRPr sz="27800"/>
            </a:lvl1pPr>
          </a:lstStyle>
          <a:p>
            <a:r>
              <a:rPr lang="en-US"/>
              <a:t>##%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5DF3EE-4BB8-4215-E053-BF3ED1BB9F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BD270-9BF1-4C68-A7FA-BA016D8BB959}" type="datetime1">
              <a:rPr lang="en-US" smtClean="0"/>
              <a:t>6/5/2025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3AE6E7-0083-439C-3FBC-ADE4BE86C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F27A3B-009A-1790-7D93-9A1F6351D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42AC33E-6837-F850-DF64-4475DAA059E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389888" y="4809744"/>
            <a:ext cx="9345168" cy="1225296"/>
          </a:xfrm>
        </p:spPr>
        <p:txBody>
          <a:bodyPr>
            <a:normAutofit/>
          </a:bodyPr>
          <a:lstStyle>
            <a:lvl1pPr marL="0" indent="0" algn="ctr">
              <a:buNone/>
              <a:defRPr sz="2800" cap="all" baseline="0"/>
            </a:lvl1pPr>
            <a:lvl2pPr marL="228600" indent="0" algn="ctr">
              <a:buNone/>
              <a:defRPr sz="2400" cap="all" baseline="0"/>
            </a:lvl2pPr>
            <a:lvl3pPr marL="457200" indent="0" algn="ctr">
              <a:buNone/>
              <a:defRPr sz="2000" cap="all" baseline="0"/>
            </a:lvl3pPr>
            <a:lvl4pPr marL="685800" indent="0" algn="ctr">
              <a:buNone/>
              <a:defRPr sz="1800" cap="all" baseline="0"/>
            </a:lvl4pPr>
            <a:lvl5pPr marL="914400" indent="0" algn="ctr">
              <a:buNone/>
              <a:defRPr sz="1600" cap="all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217403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Number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B8561-D435-07DE-2456-79994CDFB8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496" y="420624"/>
            <a:ext cx="11100816" cy="4334256"/>
          </a:xfrm>
        </p:spPr>
        <p:txBody>
          <a:bodyPr>
            <a:normAutofit/>
          </a:bodyPr>
          <a:lstStyle>
            <a:lvl1pPr algn="l">
              <a:defRPr sz="27800">
                <a:solidFill>
                  <a:schemeClr val="tx1"/>
                </a:solidFill>
              </a:defRPr>
            </a:lvl1pPr>
          </a:lstStyle>
          <a:p>
            <a:r>
              <a:rPr lang="en-US"/>
              <a:t>##%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5DF3EE-4BB8-4215-E053-BF3ED1BB9F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023AFB7-90A6-428C-A019-BBE6272496B8}" type="datetime1">
              <a:rPr lang="en-US" smtClean="0"/>
              <a:t>6/5/2025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3AE6E7-0083-439C-3FBC-ADE4BE86C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F27A3B-009A-1790-7D93-9A1F6351D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42AC33E-6837-F850-DF64-4475DAA059E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21792" y="4873752"/>
            <a:ext cx="8439912" cy="1490472"/>
          </a:xfrm>
        </p:spPr>
        <p:txBody>
          <a:bodyPr>
            <a:normAutofit/>
          </a:bodyPr>
          <a:lstStyle>
            <a:lvl1pPr marL="0" indent="0" algn="l">
              <a:buNone/>
              <a:defRPr sz="2800" cap="all" baseline="0">
                <a:solidFill>
                  <a:schemeClr val="tx1"/>
                </a:solidFill>
              </a:defRPr>
            </a:lvl1pPr>
            <a:lvl2pPr marL="228600" indent="0" algn="l">
              <a:buNone/>
              <a:defRPr sz="2400" cap="all" baseline="0">
                <a:solidFill>
                  <a:schemeClr val="tx1"/>
                </a:solidFill>
              </a:defRPr>
            </a:lvl2pPr>
            <a:lvl3pPr marL="457200" indent="0" algn="l">
              <a:buNone/>
              <a:defRPr sz="2000" cap="all" baseline="0">
                <a:solidFill>
                  <a:schemeClr val="tx1"/>
                </a:solidFill>
              </a:defRPr>
            </a:lvl3pPr>
            <a:lvl4pPr marL="685800" indent="0" algn="l">
              <a:buNone/>
              <a:defRPr sz="1800" cap="all" baseline="0">
                <a:solidFill>
                  <a:schemeClr val="tx1"/>
                </a:solidFill>
              </a:defRPr>
            </a:lvl4pPr>
            <a:lvl5pPr marL="914400" indent="0" algn="l">
              <a:buNone/>
              <a:defRPr sz="1600" cap="all" baseline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401701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Number 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193DB7D-955F-21DF-15DA-4285375617FC}"/>
              </a:ext>
            </a:extLst>
          </p:cNvPr>
          <p:cNvSpPr/>
          <p:nvPr userDrawn="1"/>
        </p:nvSpPr>
        <p:spPr>
          <a:xfrm>
            <a:off x="1" y="4783948"/>
            <a:ext cx="11762231" cy="2074052"/>
          </a:xfrm>
          <a:custGeom>
            <a:avLst/>
            <a:gdLst>
              <a:gd name="connsiteX0" fmla="*/ 0 w 11762231"/>
              <a:gd name="connsiteY0" fmla="*/ 0 h 2074052"/>
              <a:gd name="connsiteX1" fmla="*/ 112775 w 11762231"/>
              <a:gd name="connsiteY1" fmla="*/ 0 h 2074052"/>
              <a:gd name="connsiteX2" fmla="*/ 11102489 w 11762231"/>
              <a:gd name="connsiteY2" fmla="*/ 0 h 2074052"/>
              <a:gd name="connsiteX3" fmla="*/ 11437005 w 11762231"/>
              <a:gd name="connsiteY3" fmla="*/ 0 h 2074052"/>
              <a:gd name="connsiteX4" fmla="*/ 11762231 w 11762231"/>
              <a:gd name="connsiteY4" fmla="*/ 325226 h 2074052"/>
              <a:gd name="connsiteX5" fmla="*/ 11762231 w 11762231"/>
              <a:gd name="connsiteY5" fmla="*/ 2074052 h 2074052"/>
              <a:gd name="connsiteX6" fmla="*/ 11427715 w 11762231"/>
              <a:gd name="connsiteY6" fmla="*/ 2074052 h 2074052"/>
              <a:gd name="connsiteX7" fmla="*/ 112775 w 11762231"/>
              <a:gd name="connsiteY7" fmla="*/ 2074052 h 2074052"/>
              <a:gd name="connsiteX8" fmla="*/ 0 w 11762231"/>
              <a:gd name="connsiteY8" fmla="*/ 2074052 h 2074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762231" h="2074052">
                <a:moveTo>
                  <a:pt x="0" y="0"/>
                </a:moveTo>
                <a:lnTo>
                  <a:pt x="112775" y="0"/>
                </a:lnTo>
                <a:lnTo>
                  <a:pt x="11102489" y="0"/>
                </a:lnTo>
                <a:lnTo>
                  <a:pt x="11437005" y="0"/>
                </a:lnTo>
                <a:cubicBezTo>
                  <a:pt x="11616622" y="0"/>
                  <a:pt x="11762231" y="145609"/>
                  <a:pt x="11762231" y="325226"/>
                </a:cubicBezTo>
                <a:lnTo>
                  <a:pt x="11762231" y="2074052"/>
                </a:lnTo>
                <a:lnTo>
                  <a:pt x="11427715" y="2074052"/>
                </a:lnTo>
                <a:lnTo>
                  <a:pt x="112775" y="2074052"/>
                </a:lnTo>
                <a:lnTo>
                  <a:pt x="0" y="2074052"/>
                </a:lnTo>
                <a:close/>
              </a:path>
            </a:pathLst>
          </a:custGeom>
          <a:solidFill>
            <a:schemeClr val="bg2"/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0EDE6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5B8561-D435-07DE-2456-79994CDFB8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496" y="420624"/>
            <a:ext cx="11100816" cy="4334256"/>
          </a:xfrm>
        </p:spPr>
        <p:txBody>
          <a:bodyPr>
            <a:normAutofit/>
          </a:bodyPr>
          <a:lstStyle>
            <a:lvl1pPr algn="l">
              <a:defRPr sz="27800">
                <a:solidFill>
                  <a:schemeClr val="tx1"/>
                </a:solidFill>
              </a:defRPr>
            </a:lvl1pPr>
          </a:lstStyle>
          <a:p>
            <a:r>
              <a:rPr lang="en-US"/>
              <a:t>##%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5DF3EE-4BB8-4215-E053-BF3ED1BB9F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9E47A9E-7C3C-4663-841E-C89520FA85A3}" type="datetime1">
              <a:rPr lang="en-US" smtClean="0"/>
              <a:t>6/5/2025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3AE6E7-0083-439C-3FBC-ADE4BE86C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430768" y="6492240"/>
            <a:ext cx="2660904" cy="33832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F27A3B-009A-1790-7D93-9A1F6351D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83112" y="6492240"/>
            <a:ext cx="457200" cy="33832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42AC33E-6837-F850-DF64-4475DAA059E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21792" y="4873752"/>
            <a:ext cx="8439912" cy="1589420"/>
          </a:xfrm>
        </p:spPr>
        <p:txBody>
          <a:bodyPr anchor="ctr">
            <a:normAutofit/>
          </a:bodyPr>
          <a:lstStyle>
            <a:lvl1pPr marL="0" indent="0" algn="l">
              <a:buNone/>
              <a:defRPr sz="2800" cap="all" baseline="0">
                <a:solidFill>
                  <a:schemeClr val="tx1"/>
                </a:solidFill>
              </a:defRPr>
            </a:lvl1pPr>
            <a:lvl2pPr marL="228600" indent="0" algn="l">
              <a:buNone/>
              <a:defRPr sz="2400" cap="all" baseline="0">
                <a:solidFill>
                  <a:schemeClr val="tx1"/>
                </a:solidFill>
              </a:defRPr>
            </a:lvl2pPr>
            <a:lvl3pPr marL="457200" indent="0" algn="l">
              <a:buNone/>
              <a:defRPr sz="2000" cap="all" baseline="0">
                <a:solidFill>
                  <a:schemeClr val="tx1"/>
                </a:solidFill>
              </a:defRPr>
            </a:lvl3pPr>
            <a:lvl4pPr marL="685800" indent="0" algn="l">
              <a:buNone/>
              <a:defRPr sz="1800" cap="all" baseline="0">
                <a:solidFill>
                  <a:schemeClr val="tx1"/>
                </a:solidFill>
              </a:defRPr>
            </a:lvl4pPr>
            <a:lvl5pPr marL="914400" indent="0" algn="l">
              <a:buNone/>
              <a:defRPr sz="1600" cap="all" baseline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477679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FED8FD-3F8D-425F-9991-7FB6FCCEC5A2}" type="datetime1">
              <a:rPr lang="en-US" smtClean="0"/>
              <a:t>6/5/2025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630936"/>
            <a:ext cx="8266176" cy="5605272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5400" b="1"/>
            </a:lvl1pPr>
            <a:lvl2pPr marL="228600" indent="0">
              <a:lnSpc>
                <a:spcPct val="100000"/>
              </a:lnSpc>
              <a:buNone/>
              <a:defRPr sz="4800" b="1"/>
            </a:lvl2pPr>
            <a:lvl3pPr marL="457200" indent="0">
              <a:lnSpc>
                <a:spcPct val="100000"/>
              </a:lnSpc>
              <a:buNone/>
              <a:defRPr sz="4400" b="1"/>
            </a:lvl3pPr>
            <a:lvl4pPr marL="685800" indent="0">
              <a:lnSpc>
                <a:spcPct val="100000"/>
              </a:lnSpc>
              <a:buNone/>
              <a:defRPr sz="4000" b="1"/>
            </a:lvl4pPr>
            <a:lvl5pPr marL="914400" indent="0">
              <a:lnSpc>
                <a:spcPct val="100000"/>
              </a:lnSpc>
              <a:buNone/>
              <a:defRPr sz="3600" b="1"/>
            </a:lvl5pPr>
          </a:lstStyle>
          <a:p>
            <a:pPr lvl="0"/>
            <a:r>
              <a:rPr lang="en-US"/>
              <a:t>Click to edit Statement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653613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860B29AE-EBEF-71CC-AE38-3B2CD14FCA19}"/>
              </a:ext>
            </a:extLst>
          </p:cNvPr>
          <p:cNvSpPr/>
          <p:nvPr userDrawn="1"/>
        </p:nvSpPr>
        <p:spPr>
          <a:xfrm rot="5400000" flipV="1">
            <a:off x="-2566724" y="2566724"/>
            <a:ext cx="6399213" cy="1265765"/>
          </a:xfrm>
          <a:custGeom>
            <a:avLst/>
            <a:gdLst>
              <a:gd name="connsiteX0" fmla="*/ 0 w 6399213"/>
              <a:gd name="connsiteY0" fmla="*/ 0 h 1265765"/>
              <a:gd name="connsiteX1" fmla="*/ 0 w 6399213"/>
              <a:gd name="connsiteY1" fmla="*/ 1265765 h 1265765"/>
              <a:gd name="connsiteX2" fmla="*/ 5982881 w 6399213"/>
              <a:gd name="connsiteY2" fmla="*/ 1265765 h 1265765"/>
              <a:gd name="connsiteX3" fmla="*/ 6399213 w 6399213"/>
              <a:gd name="connsiteY3" fmla="*/ 849433 h 1265765"/>
              <a:gd name="connsiteX4" fmla="*/ 6399213 w 6399213"/>
              <a:gd name="connsiteY4" fmla="*/ 0 h 1265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99213" h="1265765">
                <a:moveTo>
                  <a:pt x="0" y="0"/>
                </a:moveTo>
                <a:lnTo>
                  <a:pt x="0" y="1265765"/>
                </a:lnTo>
                <a:lnTo>
                  <a:pt x="5982881" y="1265765"/>
                </a:lnTo>
                <a:cubicBezTo>
                  <a:pt x="6212815" y="1265765"/>
                  <a:pt x="6399213" y="1079367"/>
                  <a:pt x="6399213" y="849433"/>
                </a:cubicBezTo>
                <a:lnTo>
                  <a:pt x="6399213" y="0"/>
                </a:lnTo>
                <a:close/>
              </a:path>
            </a:pathLst>
          </a:custGeom>
          <a:solidFill>
            <a:schemeClr val="bg2"/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0EDE6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6B3E3-A05B-4311-9C9A-DA8A512CAB97}" type="datetime1">
              <a:rPr lang="en-US" smtClean="0"/>
              <a:t>6/5/2025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798217" y="630935"/>
            <a:ext cx="8266176" cy="5605272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5400" b="1"/>
            </a:lvl1pPr>
            <a:lvl2pPr marL="228600" indent="0">
              <a:lnSpc>
                <a:spcPct val="100000"/>
              </a:lnSpc>
              <a:buNone/>
              <a:defRPr sz="4800" b="1"/>
            </a:lvl2pPr>
            <a:lvl3pPr marL="457200" indent="0">
              <a:lnSpc>
                <a:spcPct val="100000"/>
              </a:lnSpc>
              <a:buNone/>
              <a:defRPr sz="4400" b="1"/>
            </a:lvl3pPr>
            <a:lvl4pPr marL="685800" indent="0">
              <a:lnSpc>
                <a:spcPct val="100000"/>
              </a:lnSpc>
              <a:buNone/>
              <a:defRPr sz="4000" b="1"/>
            </a:lvl4pPr>
            <a:lvl5pPr marL="914400" indent="0">
              <a:lnSpc>
                <a:spcPct val="100000"/>
              </a:lnSpc>
              <a:buNone/>
              <a:defRPr sz="3600" b="1"/>
            </a:lvl5pPr>
          </a:lstStyle>
          <a:p>
            <a:pPr lvl="0"/>
            <a:r>
              <a:rPr lang="en-US"/>
              <a:t>Click to edit Statement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914536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CEC059F-651D-D540-DF60-D6361D9C716B}"/>
              </a:ext>
            </a:extLst>
          </p:cNvPr>
          <p:cNvSpPr/>
          <p:nvPr userDrawn="1"/>
        </p:nvSpPr>
        <p:spPr>
          <a:xfrm flipV="1">
            <a:off x="1" y="6099048"/>
            <a:ext cx="10487111" cy="758952"/>
          </a:xfrm>
          <a:custGeom>
            <a:avLst/>
            <a:gdLst>
              <a:gd name="connsiteX0" fmla="*/ 0 w 10487111"/>
              <a:gd name="connsiteY0" fmla="*/ 758952 h 758952"/>
              <a:gd name="connsiteX1" fmla="*/ 10070779 w 10487111"/>
              <a:gd name="connsiteY1" fmla="*/ 758952 h 758952"/>
              <a:gd name="connsiteX2" fmla="*/ 10487111 w 10487111"/>
              <a:gd name="connsiteY2" fmla="*/ 342620 h 758952"/>
              <a:gd name="connsiteX3" fmla="*/ 10487111 w 10487111"/>
              <a:gd name="connsiteY3" fmla="*/ 0 h 758952"/>
              <a:gd name="connsiteX4" fmla="*/ 0 w 10487111"/>
              <a:gd name="connsiteY4" fmla="*/ 0 h 758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87111" h="758952">
                <a:moveTo>
                  <a:pt x="0" y="758952"/>
                </a:moveTo>
                <a:lnTo>
                  <a:pt x="10070779" y="758952"/>
                </a:lnTo>
                <a:cubicBezTo>
                  <a:pt x="10300713" y="758952"/>
                  <a:pt x="10487111" y="572554"/>
                  <a:pt x="10487111" y="342620"/>
                </a:cubicBezTo>
                <a:lnTo>
                  <a:pt x="10487111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0EDE6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FBAE2-1C27-41D0-8DBA-D202F753417F}" type="datetime1">
              <a:rPr lang="en-US" smtClean="0"/>
              <a:t>6/5/2025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8312" y="6492240"/>
            <a:ext cx="2660904" cy="338328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20656" y="6492240"/>
            <a:ext cx="457200" cy="338328"/>
          </a:xfrm>
        </p:spPr>
        <p:txBody>
          <a:bodyPr/>
          <a:lstStyle/>
          <a:p>
            <a:fld id="{CC057153-B650-4DEB-B370-79DDCFDCE934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283464" y="1596767"/>
            <a:ext cx="9537192" cy="4142232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6000" b="1"/>
            </a:lvl1pPr>
            <a:lvl2pPr marL="228600" indent="0">
              <a:lnSpc>
                <a:spcPct val="100000"/>
              </a:lnSpc>
              <a:buNone/>
              <a:defRPr sz="5400" b="1"/>
            </a:lvl2pPr>
            <a:lvl3pPr marL="457200" indent="0">
              <a:lnSpc>
                <a:spcPct val="100000"/>
              </a:lnSpc>
              <a:buNone/>
              <a:defRPr sz="4800" b="1"/>
            </a:lvl3pPr>
            <a:lvl4pPr marL="685800" indent="0">
              <a:lnSpc>
                <a:spcPct val="100000"/>
              </a:lnSpc>
              <a:buNone/>
              <a:defRPr sz="4400" b="1"/>
            </a:lvl4pPr>
            <a:lvl5pPr marL="914400" indent="0">
              <a:lnSpc>
                <a:spcPct val="100000"/>
              </a:lnSpc>
              <a:buNone/>
              <a:defRPr sz="4000" b="1"/>
            </a:lvl5pPr>
          </a:lstStyle>
          <a:p>
            <a:pPr lvl="0"/>
            <a:r>
              <a:rPr lang="en-US"/>
              <a:t>Click to edit Statement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188597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172" y="293302"/>
            <a:ext cx="11125032" cy="96510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172" y="1384847"/>
            <a:ext cx="11125032" cy="49051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21D4C7-8630-4B98-978C-30388BBD4EE8}" type="datetime1">
              <a:rPr lang="en-US" smtClean="0"/>
              <a:t>6/5/2025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C450F2-3BB4-4AE4-8A35-A9D7AEA4C85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44325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3F0761-EA67-F7D1-62E4-095EADA262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99616" y="1524002"/>
            <a:ext cx="9198864" cy="2871216"/>
          </a:xfrm>
        </p:spPr>
        <p:txBody>
          <a:bodyPr anchor="ctr">
            <a:normAutofit/>
          </a:bodyPr>
          <a:lstStyle>
            <a:lvl1pPr>
              <a:lnSpc>
                <a:spcPct val="110000"/>
              </a:lnSpc>
              <a:defRPr sz="4000" cap="none" baseline="0"/>
            </a:lvl1pPr>
          </a:lstStyle>
          <a:p>
            <a:r>
              <a:rPr lang="en-US"/>
              <a:t>Click to edit Quote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9A78CD0-57A9-DB86-E3A3-40628E6D68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53612-8941-41EA-ABBA-F717A06C8346}" type="datetime1">
              <a:rPr lang="en-US" smtClean="0"/>
              <a:t>6/5/2025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4C2DF4-76B6-1299-74E1-66F403C01A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35CA15-3DFE-125B-C658-77179EDEA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5FAB025-061F-4B04-451A-37E42755863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499616" y="5376672"/>
            <a:ext cx="9198864" cy="466344"/>
          </a:xfrm>
        </p:spPr>
        <p:txBody>
          <a:bodyPr>
            <a:normAutofit/>
          </a:bodyPr>
          <a:lstStyle>
            <a:lvl1pPr marL="0" indent="0">
              <a:buNone/>
              <a:defRPr sz="2200" b="1" cap="all" baseline="0">
                <a:solidFill>
                  <a:schemeClr val="accent1"/>
                </a:solidFill>
              </a:defRPr>
            </a:lvl1pPr>
            <a:lvl2pPr marL="228600" indent="0">
              <a:buNone/>
              <a:defRPr sz="2000" b="1" cap="all" baseline="0">
                <a:solidFill>
                  <a:schemeClr val="accent1"/>
                </a:solidFill>
              </a:defRPr>
            </a:lvl2pPr>
            <a:lvl3pPr marL="457200" indent="0">
              <a:buNone/>
              <a:defRPr sz="1800" b="1" cap="all" baseline="0">
                <a:solidFill>
                  <a:schemeClr val="accent1"/>
                </a:solidFill>
              </a:defRPr>
            </a:lvl3pPr>
            <a:lvl4pPr marL="685800" indent="0">
              <a:buNone/>
              <a:defRPr sz="1600" b="1" cap="all" baseline="0">
                <a:solidFill>
                  <a:schemeClr val="accent1"/>
                </a:solidFill>
              </a:defRPr>
            </a:lvl4pPr>
            <a:lvl5pPr marL="914400" indent="0">
              <a:buNone/>
              <a:defRPr sz="1400" b="1" cap="all" baseline="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Quote Author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269020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19D41517-889E-CBB7-FD17-C5FECA783B2A}"/>
              </a:ext>
            </a:extLst>
          </p:cNvPr>
          <p:cNvSpPr/>
          <p:nvPr userDrawn="1"/>
        </p:nvSpPr>
        <p:spPr>
          <a:xfrm flipV="1">
            <a:off x="0" y="823828"/>
            <a:ext cx="11385608" cy="6034172"/>
          </a:xfrm>
          <a:custGeom>
            <a:avLst/>
            <a:gdLst>
              <a:gd name="connsiteX0" fmla="*/ 0 w 11385608"/>
              <a:gd name="connsiteY0" fmla="*/ 6034172 h 6034172"/>
              <a:gd name="connsiteX1" fmla="*/ 10969276 w 11385608"/>
              <a:gd name="connsiteY1" fmla="*/ 6034172 h 6034172"/>
              <a:gd name="connsiteX2" fmla="*/ 11385608 w 11385608"/>
              <a:gd name="connsiteY2" fmla="*/ 5617840 h 6034172"/>
              <a:gd name="connsiteX3" fmla="*/ 11385608 w 11385608"/>
              <a:gd name="connsiteY3" fmla="*/ 0 h 6034172"/>
              <a:gd name="connsiteX4" fmla="*/ 0 w 11385608"/>
              <a:gd name="connsiteY4" fmla="*/ 0 h 6034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85608" h="6034172">
                <a:moveTo>
                  <a:pt x="0" y="6034172"/>
                </a:moveTo>
                <a:lnTo>
                  <a:pt x="10969276" y="6034172"/>
                </a:lnTo>
                <a:cubicBezTo>
                  <a:pt x="11199210" y="6034172"/>
                  <a:pt x="11385608" y="5847774"/>
                  <a:pt x="11385608" y="5617840"/>
                </a:cubicBezTo>
                <a:lnTo>
                  <a:pt x="11385608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0EDE6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3F0761-EA67-F7D1-62E4-095EADA262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9768" y="1783080"/>
            <a:ext cx="8499079" cy="2249424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3600" cap="none" baseline="0"/>
            </a:lvl1pPr>
          </a:lstStyle>
          <a:p>
            <a:r>
              <a:rPr lang="en-US"/>
              <a:t>Click to edit Quote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9A78CD0-57A9-DB86-E3A3-40628E6D68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6CD22-E4B3-48A1-94CA-B89DB574ED80}" type="datetime1">
              <a:rPr lang="en-US" smtClean="0"/>
              <a:t>6/5/2025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4C2DF4-76B6-1299-74E1-66F403C01A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9124" y="6492240"/>
            <a:ext cx="2660904" cy="338328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35CA15-3DFE-125B-C658-77179EDEA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21468" y="6492240"/>
            <a:ext cx="457200" cy="338328"/>
          </a:xfrm>
        </p:spPr>
        <p:txBody>
          <a:bodyPr/>
          <a:lstStyle/>
          <a:p>
            <a:fld id="{CC057153-B650-4DEB-B370-79DDCFDCE934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5FAB025-061F-4B04-451A-37E42755863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29768" y="5120640"/>
            <a:ext cx="5431536" cy="1289304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>
              <a:buNone/>
              <a:defRPr lang="en-US" b="1" cap="all" baseline="0" dirty="0"/>
            </a:lvl1pPr>
            <a:lvl2pPr marL="228600" indent="0">
              <a:buNone/>
              <a:defRPr lang="en-US" b="1" cap="all" baseline="0" dirty="0"/>
            </a:lvl2pPr>
            <a:lvl3pPr marL="457200" indent="0">
              <a:buNone/>
              <a:defRPr lang="en-US" b="1" cap="all" baseline="0" dirty="0"/>
            </a:lvl3pPr>
            <a:lvl4pPr marL="685800" indent="0">
              <a:buNone/>
              <a:defRPr lang="en-US" b="1" cap="all" baseline="0" dirty="0"/>
            </a:lvl4pPr>
            <a:lvl5pPr marL="914400" indent="0">
              <a:buNone/>
              <a:defRPr lang="en-US" b="1" cap="all" baseline="0" dirty="0"/>
            </a:lvl5pPr>
          </a:lstStyle>
          <a:p>
            <a:pPr lvl="0"/>
            <a:r>
              <a:rPr lang="en-US"/>
              <a:t>Quote Author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0466918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s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429768"/>
            <a:ext cx="10890374" cy="1627632"/>
          </a:xfrm>
        </p:spPr>
        <p:txBody>
          <a:bodyPr anchor="t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7E1FCC9-2D1D-9C6B-8C9A-E3D0A77DBEF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9768" y="3264408"/>
            <a:ext cx="10890374" cy="283464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C38B47-093E-417D-A1C3-81EEF797AC69}" type="datetime1">
              <a:rPr lang="en-US" smtClean="0"/>
              <a:t>6/5/2025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6092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sion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1627318"/>
            <a:ext cx="8430768" cy="184202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53FFEDA-E57B-DF13-2394-A1514E15F85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29768" y="3622673"/>
            <a:ext cx="8430768" cy="182880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dirty="0"/>
            </a:lvl1pPr>
            <a:lvl2pPr marL="228600" indent="0">
              <a:buNone/>
              <a:defRPr lang="en-US" dirty="0"/>
            </a:lvl2pPr>
            <a:lvl3pPr marL="457200" indent="0">
              <a:buNone/>
              <a:defRPr lang="en-US" dirty="0"/>
            </a:lvl3pPr>
            <a:lvl4pPr marL="685800" indent="0">
              <a:buNone/>
              <a:defRPr lang="en-US" dirty="0"/>
            </a:lvl4pPr>
            <a:lvl5pPr marL="914400" indent="0">
              <a:buNone/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0925D-4314-49E4-A383-289640FEB5E3}" type="datetime1">
              <a:rPr lang="en-US" smtClean="0"/>
              <a:t>6/5/2025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8718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7" y="294248"/>
            <a:ext cx="11164825" cy="95848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78C515B-8D5A-0268-9044-7B2013C87E0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9767" y="2020825"/>
            <a:ext cx="5212208" cy="428472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3C7061A-8ED7-8B72-BD2B-2DF67F8C7A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81622" y="2020822"/>
            <a:ext cx="5212208" cy="428472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C59E0-667A-459A-BBD1-70DA72C3C576}" type="datetime1">
              <a:rPr lang="en-US" smtClean="0"/>
              <a:t>6/5/2025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64005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276166"/>
            <a:ext cx="11164824" cy="97656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9767" y="1380744"/>
            <a:ext cx="5212080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211279F-0D05-3637-19CD-29468F4DD2F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0213" y="2021134"/>
            <a:ext cx="5211762" cy="434315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82512" y="1380744"/>
            <a:ext cx="5212080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F1B170DE-636A-B1A9-2EAB-C426DBFB3E5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81750" y="2020888"/>
            <a:ext cx="5213350" cy="4343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6CC00B-2F01-4379-B0FD-8DA094C16FA4}" type="datetime1">
              <a:rPr lang="en-US" smtClean="0"/>
              <a:t>6/5/2025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34677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557784"/>
            <a:ext cx="3713996" cy="2212313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29767" y="2826137"/>
            <a:ext cx="3310128" cy="3434638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FA23F0E6-EDAF-3A7F-5EC8-F911E9AE48E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02843" y="0"/>
            <a:ext cx="7689157" cy="6399152"/>
          </a:xfrm>
          <a:custGeom>
            <a:avLst/>
            <a:gdLst>
              <a:gd name="connsiteX0" fmla="*/ 0 w 7689157"/>
              <a:gd name="connsiteY0" fmla="*/ 0 h 6399152"/>
              <a:gd name="connsiteX1" fmla="*/ 7689157 w 7689157"/>
              <a:gd name="connsiteY1" fmla="*/ 0 h 6399152"/>
              <a:gd name="connsiteX2" fmla="*/ 7689157 w 7689157"/>
              <a:gd name="connsiteY2" fmla="*/ 6399152 h 6399152"/>
              <a:gd name="connsiteX3" fmla="*/ 578440 w 7689157"/>
              <a:gd name="connsiteY3" fmla="*/ 6399152 h 6399152"/>
              <a:gd name="connsiteX4" fmla="*/ 0 w 7689157"/>
              <a:gd name="connsiteY4" fmla="*/ 5820712 h 6399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89157" h="6399152">
                <a:moveTo>
                  <a:pt x="0" y="0"/>
                </a:moveTo>
                <a:lnTo>
                  <a:pt x="7689157" y="0"/>
                </a:lnTo>
                <a:lnTo>
                  <a:pt x="7689157" y="6399152"/>
                </a:lnTo>
                <a:lnTo>
                  <a:pt x="578440" y="6399152"/>
                </a:lnTo>
                <a:cubicBezTo>
                  <a:pt x="258976" y="6399152"/>
                  <a:pt x="0" y="6140176"/>
                  <a:pt x="0" y="5820712"/>
                </a:cubicBez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9F103-9E7C-4D5A-827C-0D2D66EE1CD2}" type="datetime1">
              <a:rPr lang="en-US" smtClean="0"/>
              <a:t>6/5/2025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4638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Photo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9768" y="5276088"/>
            <a:ext cx="11347704" cy="786384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9768" y="5980176"/>
            <a:ext cx="11347704" cy="53035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9E06FED-92D3-C4D6-28D7-600D842F7AC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1733150" cy="5135804"/>
          </a:xfrm>
          <a:custGeom>
            <a:avLst/>
            <a:gdLst>
              <a:gd name="connsiteX0" fmla="*/ 0 w 11733150"/>
              <a:gd name="connsiteY0" fmla="*/ 0 h 5135804"/>
              <a:gd name="connsiteX1" fmla="*/ 11733150 w 11733150"/>
              <a:gd name="connsiteY1" fmla="*/ 0 h 5135804"/>
              <a:gd name="connsiteX2" fmla="*/ 11733150 w 11733150"/>
              <a:gd name="connsiteY2" fmla="*/ 4533808 h 5135804"/>
              <a:gd name="connsiteX3" fmla="*/ 11131154 w 11733150"/>
              <a:gd name="connsiteY3" fmla="*/ 5135804 h 5135804"/>
              <a:gd name="connsiteX4" fmla="*/ 0 w 11733150"/>
              <a:gd name="connsiteY4" fmla="*/ 5135804 h 51358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733150" h="5135804">
                <a:moveTo>
                  <a:pt x="0" y="0"/>
                </a:moveTo>
                <a:lnTo>
                  <a:pt x="11733150" y="0"/>
                </a:lnTo>
                <a:lnTo>
                  <a:pt x="11733150" y="4533808"/>
                </a:lnTo>
                <a:cubicBezTo>
                  <a:pt x="11733150" y="4866281"/>
                  <a:pt x="11463627" y="5135804"/>
                  <a:pt x="11131154" y="5135804"/>
                </a:cubicBezTo>
                <a:lnTo>
                  <a:pt x="0" y="5135804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6519672"/>
            <a:ext cx="349431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/>
              </a:defRPr>
            </a:lvl1pPr>
          </a:lstStyle>
          <a:p>
            <a:fld id="{8C13480A-5F85-4A30-80F2-F92581C6474C}" type="datetime1">
              <a:rPr lang="en-US" smtClean="0"/>
              <a:t>6/5/2025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76521" y="6519672"/>
            <a:ext cx="2805405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/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2162" y="6519672"/>
            <a:ext cx="429207" cy="365125"/>
          </a:xfrm>
        </p:spPr>
        <p:txBody>
          <a:bodyPr vert="horz" lIns="91440" tIns="45720" rIns="91440" bIns="45720" rtlCol="0" anchor="ctr"/>
          <a:lstStyle>
            <a:lvl1pPr>
              <a:defRPr lang="en-US" smtClean="0">
                <a:solidFill>
                  <a:schemeClr val="bg2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1847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Photo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9768" y="411480"/>
            <a:ext cx="4590288" cy="3739896"/>
          </a:xfrm>
        </p:spPr>
        <p:txBody>
          <a:bodyPr anchor="t">
            <a:normAutofit/>
          </a:bodyPr>
          <a:lstStyle>
            <a:lvl1pPr algn="l">
              <a:defRPr sz="52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9768" y="4873752"/>
            <a:ext cx="4206240" cy="1380744"/>
          </a:xfrm>
        </p:spPr>
        <p:txBody>
          <a:bodyPr anchor="b">
            <a:normAutofit/>
          </a:bodyPr>
          <a:lstStyle>
            <a:lvl1pPr marL="0" indent="0" algn="l">
              <a:buNone/>
              <a:defRPr sz="18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5" name="Picture Placeholder 6">
            <a:extLst>
              <a:ext uri="{FF2B5EF4-FFF2-40B4-BE49-F238E27FC236}">
                <a16:creationId xmlns:a16="http://schemas.microsoft.com/office/drawing/2014/main" id="{3D161DAC-42AF-C3D9-37A1-04B90F30DEE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86160" y="0"/>
            <a:ext cx="6605841" cy="6399152"/>
          </a:xfrm>
          <a:custGeom>
            <a:avLst/>
            <a:gdLst>
              <a:gd name="connsiteX0" fmla="*/ 0 w 6605841"/>
              <a:gd name="connsiteY0" fmla="*/ 0 h 6399152"/>
              <a:gd name="connsiteX1" fmla="*/ 6605841 w 6605841"/>
              <a:gd name="connsiteY1" fmla="*/ 0 h 6399152"/>
              <a:gd name="connsiteX2" fmla="*/ 6605841 w 6605841"/>
              <a:gd name="connsiteY2" fmla="*/ 6399152 h 6399152"/>
              <a:gd name="connsiteX3" fmla="*/ 601995 w 6605841"/>
              <a:gd name="connsiteY3" fmla="*/ 6399152 h 6399152"/>
              <a:gd name="connsiteX4" fmla="*/ 0 w 6605841"/>
              <a:gd name="connsiteY4" fmla="*/ 5797156 h 6399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05841" h="6399152">
                <a:moveTo>
                  <a:pt x="0" y="0"/>
                </a:moveTo>
                <a:lnTo>
                  <a:pt x="6605841" y="0"/>
                </a:lnTo>
                <a:lnTo>
                  <a:pt x="6605841" y="6399152"/>
                </a:lnTo>
                <a:lnTo>
                  <a:pt x="601995" y="6399152"/>
                </a:lnTo>
                <a:cubicBezTo>
                  <a:pt x="269522" y="6399152"/>
                  <a:pt x="0" y="6129629"/>
                  <a:pt x="0" y="5797156"/>
                </a:cubicBez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  <a:effectLst/>
              </a:defRPr>
            </a:lvl1pPr>
          </a:lstStyle>
          <a:p>
            <a:fld id="{B2BF18D3-87BE-4A2D-AD2C-B21E415FD900}" type="datetime1">
              <a:rPr lang="en-US" smtClean="0"/>
              <a:t>6/5/2025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7403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Photo 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9768" y="411480"/>
            <a:ext cx="5330952" cy="3739896"/>
          </a:xfrm>
        </p:spPr>
        <p:txBody>
          <a:bodyPr anchor="t">
            <a:normAutofit/>
          </a:bodyPr>
          <a:lstStyle>
            <a:lvl1pPr algn="l">
              <a:defRPr sz="6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9768" y="4873752"/>
            <a:ext cx="4517136" cy="1380744"/>
          </a:xfrm>
        </p:spPr>
        <p:txBody>
          <a:bodyPr anchor="b">
            <a:normAutofit/>
          </a:bodyPr>
          <a:lstStyle>
            <a:lvl1pPr marL="0" indent="0" algn="l">
              <a:buNone/>
              <a:defRPr sz="18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DEE3B02A-3B83-3083-3F07-26E25C6C135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517248" y="0"/>
            <a:ext cx="5674753" cy="6399152"/>
          </a:xfrm>
          <a:custGeom>
            <a:avLst/>
            <a:gdLst>
              <a:gd name="connsiteX0" fmla="*/ 0 w 5674753"/>
              <a:gd name="connsiteY0" fmla="*/ 0 h 6399152"/>
              <a:gd name="connsiteX1" fmla="*/ 5674753 w 5674753"/>
              <a:gd name="connsiteY1" fmla="*/ 0 h 6399152"/>
              <a:gd name="connsiteX2" fmla="*/ 5674753 w 5674753"/>
              <a:gd name="connsiteY2" fmla="*/ 6399152 h 6399152"/>
              <a:gd name="connsiteX3" fmla="*/ 601996 w 5674753"/>
              <a:gd name="connsiteY3" fmla="*/ 6399152 h 6399152"/>
              <a:gd name="connsiteX4" fmla="*/ 0 w 5674753"/>
              <a:gd name="connsiteY4" fmla="*/ 5797156 h 6399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74753" h="6399152">
                <a:moveTo>
                  <a:pt x="0" y="0"/>
                </a:moveTo>
                <a:lnTo>
                  <a:pt x="5674753" y="0"/>
                </a:lnTo>
                <a:lnTo>
                  <a:pt x="5674753" y="6399152"/>
                </a:lnTo>
                <a:lnTo>
                  <a:pt x="601996" y="6399152"/>
                </a:lnTo>
                <a:cubicBezTo>
                  <a:pt x="269523" y="6399152"/>
                  <a:pt x="0" y="6129629"/>
                  <a:pt x="0" y="5797156"/>
                </a:cubicBez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  <a:effectLst/>
              </a:defRPr>
            </a:lvl1pPr>
          </a:lstStyle>
          <a:p>
            <a:fld id="{73F0B94E-0195-4FC9-AEFD-CCBB878ACEDF}" type="datetime1">
              <a:rPr lang="en-US" smtClean="0"/>
              <a:t>6/5/2025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3286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Photo 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69480" y="411480"/>
            <a:ext cx="4361688" cy="3968496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69480" y="4873752"/>
            <a:ext cx="4206240" cy="1380744"/>
          </a:xfrm>
        </p:spPr>
        <p:txBody>
          <a:bodyPr anchor="b">
            <a:normAutofit/>
          </a:bodyPr>
          <a:lstStyle>
            <a:lvl1pPr marL="0" indent="0" algn="l">
              <a:buNone/>
              <a:defRPr sz="18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1D6AB98B-BD95-F9FC-BB22-1A89B6EE32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604503" cy="6399152"/>
          </a:xfrm>
          <a:custGeom>
            <a:avLst/>
            <a:gdLst>
              <a:gd name="connsiteX0" fmla="*/ 0 w 6604503"/>
              <a:gd name="connsiteY0" fmla="*/ 0 h 6399152"/>
              <a:gd name="connsiteX1" fmla="*/ 6604503 w 6604503"/>
              <a:gd name="connsiteY1" fmla="*/ 0 h 6399152"/>
              <a:gd name="connsiteX2" fmla="*/ 6604503 w 6604503"/>
              <a:gd name="connsiteY2" fmla="*/ 5797156 h 6399152"/>
              <a:gd name="connsiteX3" fmla="*/ 6002507 w 6604503"/>
              <a:gd name="connsiteY3" fmla="*/ 6399152 h 6399152"/>
              <a:gd name="connsiteX4" fmla="*/ 0 w 6604503"/>
              <a:gd name="connsiteY4" fmla="*/ 6399152 h 6399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04503" h="6399152">
                <a:moveTo>
                  <a:pt x="0" y="0"/>
                </a:moveTo>
                <a:lnTo>
                  <a:pt x="6604503" y="0"/>
                </a:lnTo>
                <a:lnTo>
                  <a:pt x="6604503" y="5797156"/>
                </a:lnTo>
                <a:cubicBezTo>
                  <a:pt x="6604503" y="6129629"/>
                  <a:pt x="6334980" y="6399152"/>
                  <a:pt x="6002507" y="6399152"/>
                </a:cubicBezTo>
                <a:lnTo>
                  <a:pt x="0" y="6399152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  <a:effectLst/>
              </a:defRPr>
            </a:lvl1pPr>
          </a:lstStyle>
          <a:p>
            <a:fld id="{9B0F68CC-6BDD-49E7-8971-97164A4B1FA2}" type="datetime1">
              <a:rPr lang="en-US" smtClean="0"/>
              <a:t>6/5/2025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114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411480"/>
            <a:ext cx="11045952" cy="1828800"/>
          </a:xfrm>
        </p:spPr>
        <p:txBody>
          <a:bodyPr anchor="t">
            <a:normAutofit/>
          </a:bodyPr>
          <a:lstStyle>
            <a:lvl1pPr>
              <a:defRPr sz="8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72784" y="2423160"/>
            <a:ext cx="5202936" cy="3858768"/>
          </a:xfrm>
        </p:spPr>
        <p:txBody>
          <a:bodyPr vert="horz" lIns="91440" tIns="45720" rIns="91440" bIns="45720" rtlCol="0">
            <a:normAutofit/>
          </a:bodyPr>
          <a:lstStyle>
            <a:lvl1pPr marL="457200" indent="-457200">
              <a:buFont typeface="+mj-lt"/>
              <a:buAutoNum type="arabicPeriod"/>
              <a:defRPr lang="en-US" dirty="0"/>
            </a:lvl1pPr>
            <a:lvl2pPr marL="571500" indent="-342900">
              <a:buFont typeface="+mj-lt"/>
              <a:buAutoNum type="alphaLcPeriod"/>
              <a:defRPr lang="en-US" dirty="0"/>
            </a:lvl2pPr>
            <a:lvl3pPr marL="800100" indent="-342900">
              <a:buFont typeface="+mj-lt"/>
              <a:buAutoNum type="romanLcPeriod"/>
              <a:defRPr lang="en-US" dirty="0"/>
            </a:lvl3pPr>
            <a:lvl4pPr marL="914400" indent="-228600">
              <a:buFont typeface="+mj-lt"/>
              <a:buAutoNum type="arabicParenR"/>
              <a:defRPr lang="en-US" dirty="0"/>
            </a:lvl4pPr>
            <a:lvl5pPr marL="1143000" indent="-228600">
              <a:buFont typeface="+mj-lt"/>
              <a:buAutoNum type="alphaLcParenR"/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4D5D5-F2FF-4BCB-BACC-FA9A736697CB}" type="datetime1">
              <a:rPr lang="en-US" smtClean="0"/>
              <a:t>6/5/2025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664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173" y="285210"/>
            <a:ext cx="10653578" cy="96510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1172" y="1384847"/>
            <a:ext cx="10653579" cy="49051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5753E-AF8A-7E04-8A1A-205B755A0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31172" y="6490524"/>
            <a:ext cx="2841959" cy="3361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fld id="{072E1B28-DB45-4001-B295-7D7933E04419}" type="datetime1">
              <a:rPr lang="en-US" smtClean="0"/>
              <a:t>6/5/2025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1B7C8-DA74-800B-EE14-A39E9DB32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93370" y="6490524"/>
            <a:ext cx="2662834" cy="3361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1647D-0DF0-CA1B-F723-EF7B8F508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48431" y="6490524"/>
            <a:ext cx="457200" cy="3361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84C450F2-3BB4-4AE4-8A35-A9D7AEA4C850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0990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7" r:id="rId2"/>
    <p:sldLayoutId id="2147483740" r:id="rId3"/>
    <p:sldLayoutId id="2147483686" r:id="rId4"/>
    <p:sldLayoutId id="2147483696" r:id="rId5"/>
    <p:sldLayoutId id="2147483697" r:id="rId6"/>
    <p:sldLayoutId id="2147483698" r:id="rId7"/>
    <p:sldLayoutId id="2147483699" r:id="rId8"/>
    <p:sldLayoutId id="2147483700" r:id="rId9"/>
    <p:sldLayoutId id="2147483701" r:id="rId10"/>
    <p:sldLayoutId id="2147483702" r:id="rId11"/>
    <p:sldLayoutId id="2147483703" r:id="rId12"/>
    <p:sldLayoutId id="2147483704" r:id="rId13"/>
    <p:sldLayoutId id="2147483705" r:id="rId14"/>
    <p:sldLayoutId id="2147483706" r:id="rId15"/>
    <p:sldLayoutId id="2147483707" r:id="rId16"/>
    <p:sldLayoutId id="2147483708" r:id="rId17"/>
    <p:sldLayoutId id="2147483709" r:id="rId18"/>
    <p:sldLayoutId id="2147483710" r:id="rId19"/>
    <p:sldLayoutId id="2147483711" r:id="rId20"/>
    <p:sldLayoutId id="2147483712" r:id="rId21"/>
    <p:sldLayoutId id="2147483713" r:id="rId22"/>
    <p:sldLayoutId id="2147483714" r:id="rId23"/>
    <p:sldLayoutId id="2147483715" r:id="rId24"/>
    <p:sldLayoutId id="2147483716" r:id="rId25"/>
    <p:sldLayoutId id="2147483717" r:id="rId26"/>
    <p:sldLayoutId id="2147483718" r:id="rId27"/>
    <p:sldLayoutId id="2147483719" r:id="rId28"/>
    <p:sldLayoutId id="2147483720" r:id="rId29"/>
    <p:sldLayoutId id="2147483721" r:id="rId30"/>
    <p:sldLayoutId id="2147483722" r:id="rId31"/>
    <p:sldLayoutId id="2147483723" r:id="rId32"/>
    <p:sldLayoutId id="2147483724" r:id="rId33"/>
    <p:sldLayoutId id="2147483725" r:id="rId34"/>
    <p:sldLayoutId id="2147483726" r:id="rId35"/>
    <p:sldLayoutId id="2147483727" r:id="rId36"/>
    <p:sldLayoutId id="2147483728" r:id="rId37"/>
    <p:sldLayoutId id="2147483729" r:id="rId38"/>
    <p:sldLayoutId id="2147483730" r:id="rId39"/>
    <p:sldLayoutId id="2147483731" r:id="rId40"/>
    <p:sldLayoutId id="2147483732" r:id="rId41"/>
    <p:sldLayoutId id="2147483733" r:id="rId42"/>
    <p:sldLayoutId id="2147483734" r:id="rId43"/>
    <p:sldLayoutId id="2147483735" r:id="rId44"/>
    <p:sldLayoutId id="2147483736" r:id="rId45"/>
    <p:sldLayoutId id="2147483737" r:id="rId4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2160">
          <p15:clr>
            <a:srgbClr val="F26B43"/>
          </p15:clr>
        </p15:guide>
        <p15:guide id="4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3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3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4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4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4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3.xml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A38E9-D21E-DE68-38AC-F56AEA15B3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658" y="555437"/>
            <a:ext cx="7685140" cy="2621154"/>
          </a:xfrm>
        </p:spPr>
        <p:txBody>
          <a:bodyPr anchor="b">
            <a:normAutofit/>
          </a:bodyPr>
          <a:lstStyle/>
          <a:p>
            <a:r>
              <a:rPr lang="en-US"/>
              <a:t>Bela </a:t>
            </a:r>
            <a:br>
              <a:rPr lang="en-US"/>
            </a:br>
            <a:r>
              <a:rPr lang="en-US"/>
              <a:t>Rent-a-car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604D864-A6BD-C75F-9B88-BAB58775AB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55602" y="4801898"/>
            <a:ext cx="3511943" cy="1684707"/>
          </a:xfrm>
        </p:spPr>
        <p:txBody>
          <a:bodyPr anchor="t">
            <a:normAutofit fontScale="70000" lnSpcReduction="20000"/>
          </a:bodyPr>
          <a:lstStyle/>
          <a:p>
            <a:r>
              <a:rPr lang="en-US" b="1"/>
              <a:t>Grupo 13</a:t>
            </a:r>
          </a:p>
          <a:p>
            <a:r>
              <a:rPr lang="en-US"/>
              <a:t>Carolina Martins a107285</a:t>
            </a:r>
          </a:p>
          <a:p>
            <a:r>
              <a:rPr lang="en-US"/>
              <a:t>Diogo Ribeiro a106906</a:t>
            </a:r>
          </a:p>
          <a:p>
            <a:r>
              <a:rPr lang="en-US"/>
              <a:t>Filipa Gonçalves a107329</a:t>
            </a:r>
          </a:p>
          <a:p>
            <a:r>
              <a:rPr lang="en-US"/>
              <a:t>Lucas Robertson a</a:t>
            </a:r>
            <a:r>
              <a:rPr lang="en-US">
                <a:ea typeface="+mn-lt"/>
                <a:cs typeface="+mn-lt"/>
              </a:rPr>
              <a:t>89467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3B60C5C2-A596-7FEB-7260-D4D75F7F790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1172" y="6490524"/>
            <a:ext cx="2841959" cy="336141"/>
          </a:xfrm>
        </p:spPr>
        <p:txBody>
          <a:bodyPr/>
          <a:lstStyle/>
          <a:p>
            <a:pPr lvl="0"/>
            <a:fld id="{A2C196D7-201A-4A3A-B9FA-EDBCED2083FF}" type="datetime1">
              <a:rPr lang="en-US" noProof="0" smtClean="0"/>
              <a:t>6/5/2025</a:t>
            </a:fld>
            <a:endParaRPr lang="en-US" noProof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6247F861-42CF-FE05-F8FD-7EBB0D76F0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8431" y="6490524"/>
            <a:ext cx="457200" cy="336141"/>
          </a:xfrm>
        </p:spPr>
        <p:txBody>
          <a:bodyPr/>
          <a:lstStyle/>
          <a:p>
            <a:pPr lvl="0"/>
            <a:fld id="{84C450F2-3BB4-4AE4-8A35-A9D7AEA4C850}" type="slidenum">
              <a:rPr lang="en-US" noProof="0" smtClean="0"/>
              <a:pPr lvl="0"/>
              <a:t>1</a:t>
            </a:fld>
            <a:endParaRPr lang="en-US" noProof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4030BC59-81DA-EC55-4715-43771189DDF1}"/>
              </a:ext>
            </a:extLst>
          </p:cNvPr>
          <p:cNvSpPr txBox="1">
            <a:spLocks/>
          </p:cNvSpPr>
          <p:nvPr/>
        </p:nvSpPr>
        <p:spPr>
          <a:xfrm>
            <a:off x="619179" y="3437421"/>
            <a:ext cx="4416372" cy="168470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1" err="1"/>
              <a:t>Unidade</a:t>
            </a:r>
            <a:r>
              <a:rPr lang="en-US" sz="1400" b="1"/>
              <a:t> Curricular de Bases de Dados</a:t>
            </a:r>
          </a:p>
          <a:p>
            <a:r>
              <a:rPr lang="en-US" sz="1400" err="1"/>
              <a:t>Trabalho</a:t>
            </a:r>
            <a:r>
              <a:rPr lang="en-US" sz="1400"/>
              <a:t> </a:t>
            </a:r>
            <a:r>
              <a:rPr lang="en-US" sz="1400" err="1"/>
              <a:t>Prático</a:t>
            </a:r>
            <a:endParaRPr lang="en-US" sz="1400"/>
          </a:p>
          <a:p>
            <a:r>
              <a:rPr lang="en-US" sz="1400"/>
              <a:t>05 de Junho 2025</a:t>
            </a:r>
          </a:p>
          <a:p>
            <a:endParaRPr lang="en-US">
              <a:ea typeface="+mn-lt"/>
              <a:cs typeface="+mn-lt"/>
            </a:endParaRPr>
          </a:p>
        </p:txBody>
      </p:sp>
      <p:pic>
        <p:nvPicPr>
          <p:cNvPr id="4" name="Imagem 3" descr="Uma imagem com texto, logótipo, carro, veículo&#10;&#10;Os conteúdos gerados por IA poderão estar incorretos.">
            <a:extLst>
              <a:ext uri="{FF2B5EF4-FFF2-40B4-BE49-F238E27FC236}">
                <a16:creationId xmlns:a16="http://schemas.microsoft.com/office/drawing/2014/main" id="{242F9DF8-52CB-D7BE-98FC-041F73E8CE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6171" y="-113054"/>
            <a:ext cx="2747118" cy="2796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6145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20F23-1809-2CC4-1A94-F826616D2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Modelação</a:t>
            </a:r>
            <a:r>
              <a:rPr lang="en-US"/>
              <a:t> Conceptual - </a:t>
            </a:r>
            <a:br>
              <a:rPr lang="en-US"/>
            </a:br>
            <a:r>
              <a:rPr lang="en-US" err="1"/>
              <a:t>COnstrução</a:t>
            </a:r>
          </a:p>
        </p:txBody>
      </p:sp>
      <p:pic>
        <p:nvPicPr>
          <p:cNvPr id="7" name="Picture Placeholder 6" descr="A close-up of a sand dune">
            <a:extLst>
              <a:ext uri="{FF2B5EF4-FFF2-40B4-BE49-F238E27FC236}">
                <a16:creationId xmlns:a16="http://schemas.microsoft.com/office/drawing/2014/main" id="{3C37CE0E-074A-209D-2D43-EC5FAC327C30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AD71A6-1036-A099-9BDF-27C11F75648B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/>
              <a:t>Após a </a:t>
            </a:r>
            <a:r>
              <a:rPr lang="en-US" err="1"/>
              <a:t>aprovação</a:t>
            </a:r>
            <a:r>
              <a:rPr lang="en-US"/>
              <a:t> dos </a:t>
            </a:r>
            <a:r>
              <a:rPr lang="en-US" err="1"/>
              <a:t>requisitos</a:t>
            </a:r>
            <a:r>
              <a:rPr lang="en-US"/>
              <a:t> </a:t>
            </a:r>
            <a:r>
              <a:rPr lang="en-US" err="1"/>
              <a:t>procedeu</a:t>
            </a:r>
            <a:r>
              <a:rPr lang="en-US"/>
              <a:t>-se à </a:t>
            </a:r>
            <a:r>
              <a:rPr lang="en-US" err="1"/>
              <a:t>construção</a:t>
            </a:r>
            <a:r>
              <a:rPr lang="en-US"/>
              <a:t> de um </a:t>
            </a:r>
            <a:r>
              <a:rPr lang="en-US" err="1"/>
              <a:t>modelo</a:t>
            </a:r>
            <a:r>
              <a:rPr lang="en-US"/>
              <a:t> </a:t>
            </a:r>
            <a:r>
              <a:rPr lang="en-US" err="1"/>
              <a:t>Entidades-Relacionamentos</a:t>
            </a:r>
            <a:r>
              <a:rPr lang="en-US"/>
              <a:t> (ER). Isto </a:t>
            </a:r>
            <a:r>
              <a:rPr lang="en-US" err="1"/>
              <a:t>foi</a:t>
            </a:r>
            <a:r>
              <a:rPr lang="en-US"/>
              <a:t> </a:t>
            </a:r>
            <a:r>
              <a:rPr lang="en-US" err="1"/>
              <a:t>feito</a:t>
            </a:r>
            <a:r>
              <a:rPr lang="en-US"/>
              <a:t> </a:t>
            </a:r>
            <a:r>
              <a:rPr lang="en-US" err="1"/>
              <a:t>depois</a:t>
            </a:r>
            <a:r>
              <a:rPr lang="en-US"/>
              <a:t> de </a:t>
            </a:r>
            <a:r>
              <a:rPr lang="en-US" err="1"/>
              <a:t>uma</a:t>
            </a:r>
            <a:r>
              <a:rPr lang="en-US"/>
              <a:t> </a:t>
            </a:r>
            <a:r>
              <a:rPr lang="en-US" err="1"/>
              <a:t>análise</a:t>
            </a:r>
            <a:r>
              <a:rPr lang="en-US"/>
              <a:t> </a:t>
            </a:r>
            <a:r>
              <a:rPr lang="en-US" err="1"/>
              <a:t>intensiva</a:t>
            </a:r>
            <a:r>
              <a:rPr lang="en-US"/>
              <a:t> dos </a:t>
            </a:r>
            <a:r>
              <a:rPr lang="en-US" err="1"/>
              <a:t>requisitos</a:t>
            </a:r>
            <a:r>
              <a:rPr lang="en-US"/>
              <a:t>, a </a:t>
            </a:r>
            <a:r>
              <a:rPr lang="en-US" err="1"/>
              <a:t>partir</a:t>
            </a:r>
            <a:r>
              <a:rPr lang="en-US"/>
              <a:t> da qual </a:t>
            </a:r>
            <a:r>
              <a:rPr lang="en-US" err="1"/>
              <a:t>foram</a:t>
            </a:r>
            <a:r>
              <a:rPr lang="en-US"/>
              <a:t> </a:t>
            </a:r>
            <a:r>
              <a:rPr lang="en-US" err="1"/>
              <a:t>identificadas</a:t>
            </a:r>
            <a:r>
              <a:rPr lang="en-US"/>
              <a:t>:</a:t>
            </a:r>
            <a:br>
              <a:rPr lang="en-US"/>
            </a:br>
            <a:endParaRPr lang="en-US"/>
          </a:p>
          <a:p>
            <a:pPr marL="285750" indent="-285750"/>
            <a:r>
              <a:rPr lang="en-US" err="1"/>
              <a:t>Entidades</a:t>
            </a:r>
            <a:r>
              <a:rPr lang="en-US"/>
              <a:t>;</a:t>
            </a:r>
          </a:p>
          <a:p>
            <a:pPr marL="285750" indent="-285750"/>
            <a:r>
              <a:rPr lang="en-US" err="1"/>
              <a:t>Relacionamentos</a:t>
            </a:r>
            <a:r>
              <a:rPr lang="en-US"/>
              <a:t>;</a:t>
            </a:r>
          </a:p>
          <a:p>
            <a:pPr marL="285750" indent="-285750"/>
            <a:r>
              <a:rPr lang="en-US" err="1"/>
              <a:t>Atributos</a:t>
            </a:r>
            <a:r>
              <a:rPr lang="en-US"/>
              <a:t>;</a:t>
            </a:r>
          </a:p>
          <a:p>
            <a:pPr marL="285750" indent="-285750"/>
            <a:endParaRPr lang="en-US"/>
          </a:p>
          <a:p>
            <a:pPr marL="0" indent="0">
              <a:buNone/>
            </a:pPr>
            <a:r>
              <a:rPr lang="en-US"/>
              <a:t>Que </a:t>
            </a:r>
            <a:r>
              <a:rPr lang="en-US" err="1"/>
              <a:t>foram</a:t>
            </a:r>
            <a:r>
              <a:rPr lang="en-US"/>
              <a:t> </a:t>
            </a:r>
            <a:r>
              <a:rPr lang="en-US" err="1"/>
              <a:t>estruturadas</a:t>
            </a:r>
            <a:r>
              <a:rPr lang="en-US"/>
              <a:t> </a:t>
            </a:r>
            <a:r>
              <a:rPr lang="en-US" err="1"/>
              <a:t>em</a:t>
            </a:r>
            <a:r>
              <a:rPr lang="en-US"/>
              <a:t> </a:t>
            </a:r>
            <a:r>
              <a:rPr lang="en-US" err="1"/>
              <a:t>tabelas</a:t>
            </a:r>
            <a:r>
              <a:rPr lang="en-US"/>
              <a:t>.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79C179B-16F5-B0EA-D1AC-9944121318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0F5D8-D5B8-4089-B8CF-3C65B488B2D1}" type="datetime1">
              <a:rPr lang="en-US" smtClean="0"/>
              <a:t>6/5/2025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7032F8-92FC-BD1A-A9AF-986FE04CF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8440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8DD20D-67EA-D4B4-AD0C-0AD7790B8D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BFBD4CF-F045-EA28-E8BE-9E393B29EF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728" y="324298"/>
            <a:ext cx="11212068" cy="175058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400" err="1"/>
              <a:t>Modelação</a:t>
            </a:r>
            <a:r>
              <a:rPr lang="en-US" sz="4400"/>
              <a:t> </a:t>
            </a:r>
            <a:r>
              <a:rPr lang="en-US" sz="4400" err="1"/>
              <a:t>COnceptual</a:t>
            </a:r>
            <a:r>
              <a:rPr lang="en-US" sz="4400"/>
              <a:t> - </a:t>
            </a:r>
            <a:r>
              <a:rPr lang="en-US" sz="4400" err="1"/>
              <a:t>Entidades</a:t>
            </a:r>
            <a:endParaRPr lang="en-US" err="1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45BC111-F34D-499E-230D-F4D23D9E571D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427988" y="5429539"/>
            <a:ext cx="9337548" cy="504202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/>
              <a:t>Entidades identificadas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65BF34C-0185-AF9C-D91F-0C99A2B97F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9AFF9-B37A-4509-BBAB-27DBFDFA26BE}" type="datetime1">
              <a:rPr lang="en-US" smtClean="0"/>
              <a:t>6/5/2025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D0D28B-755B-9CC5-74C1-7CAB2160C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11</a:t>
            </a:fld>
            <a:endParaRPr lang="en-US"/>
          </a:p>
        </p:txBody>
      </p:sp>
      <p:pic>
        <p:nvPicPr>
          <p:cNvPr id="7" name="Picture 6" descr="A screenshot of a phone&#10;&#10;AI-generated content may be incorrect.">
            <a:extLst>
              <a:ext uri="{FF2B5EF4-FFF2-40B4-BE49-F238E27FC236}">
                <a16:creationId xmlns:a16="http://schemas.microsoft.com/office/drawing/2014/main" id="{CAC4539B-F11B-5272-C8B5-E949451E49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019" y="2068430"/>
            <a:ext cx="11259086" cy="3354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2032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65C2A9-190D-4925-E8BF-3E31ED797F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20D084C-76E9-C94B-7152-204F77BC2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897" y="139139"/>
            <a:ext cx="4339825" cy="291138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400" err="1"/>
              <a:t>Modelação</a:t>
            </a:r>
            <a:r>
              <a:rPr lang="en-US" sz="4400"/>
              <a:t> conceptual </a:t>
            </a:r>
            <a:br>
              <a:rPr lang="en-US" sz="4400"/>
            </a:br>
            <a:r>
              <a:rPr lang="en-US" sz="4400"/>
              <a:t>- </a:t>
            </a:r>
            <a:br>
              <a:rPr lang="en-US" sz="4400"/>
            </a:br>
            <a:r>
              <a:rPr lang="en-US" sz="3100" err="1"/>
              <a:t>Relacionamentos</a:t>
            </a:r>
            <a:endParaRPr lang="en-US" sz="360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9524A32-D47B-42C7-088F-67850645A1B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02792" y="3428399"/>
            <a:ext cx="4032034" cy="2882781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C3064C4-B820-F9D0-B472-37C7D3E0DD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9AFF9-B37A-4509-BBAB-27DBFDFA26BE}" type="datetime1">
              <a:rPr lang="en-US" smtClean="0"/>
              <a:t>6/5/2025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9E3A71B-9373-D78F-A9A7-096D1729A2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2CAEBA-09AF-5424-F2EB-4D5F9604B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12</a:t>
            </a:fld>
            <a:endParaRPr lang="en-US"/>
          </a:p>
        </p:txBody>
      </p:sp>
      <p:pic>
        <p:nvPicPr>
          <p:cNvPr id="7" name="Picture 6" descr="A white sheet with black text&#10;&#10;AI-generated content may be incorrect.">
            <a:extLst>
              <a:ext uri="{FF2B5EF4-FFF2-40B4-BE49-F238E27FC236}">
                <a16:creationId xmlns:a16="http://schemas.microsoft.com/office/drawing/2014/main" id="{1EAF09EE-5C5C-81CF-80A6-9870A3FB42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9162" y="0"/>
            <a:ext cx="73768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3969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8F7BE5-6541-FD43-C661-142EBBA65A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BB87FC2-E791-27B8-46D0-183FFE4DCC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354" y="-3291"/>
            <a:ext cx="11724815" cy="174345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400" err="1"/>
              <a:t>Modelação</a:t>
            </a:r>
            <a:r>
              <a:rPr lang="en-US" sz="4400"/>
              <a:t> conceptual - </a:t>
            </a:r>
            <a:r>
              <a:rPr lang="en-US" sz="4400" err="1"/>
              <a:t>Atributos</a:t>
            </a:r>
            <a:endParaRPr lang="en-US" err="1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DBC7931-2DC3-9C15-9E77-48B6971A5B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9AFF9-B37A-4509-BBAB-27DBFDFA26BE}" type="datetime1">
              <a:rPr lang="en-US" smtClean="0"/>
              <a:t>6/5/2025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BE003A-F0C2-9980-C79B-EA73CD4202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13</a:t>
            </a:fld>
            <a:endParaRPr lang="en-US"/>
          </a:p>
        </p:txBody>
      </p:sp>
      <p:pic>
        <p:nvPicPr>
          <p:cNvPr id="8" name="Picture 7" descr="A table with black and white text&#10;&#10;AI-generated content may be incorrect.">
            <a:extLst>
              <a:ext uri="{FF2B5EF4-FFF2-40B4-BE49-F238E27FC236}">
                <a16:creationId xmlns:a16="http://schemas.microsoft.com/office/drawing/2014/main" id="{FC8F4BA7-9E3A-2552-397B-182607CD80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7626" y="1578640"/>
            <a:ext cx="9649627" cy="4448478"/>
          </a:xfrm>
          <a:prstGeom prst="rect">
            <a:avLst/>
          </a:prstGeom>
        </p:spPr>
      </p:pic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F2EEED18-2024-5B22-BC0B-DEDDC3B4F244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427988" y="6020623"/>
            <a:ext cx="9337548" cy="504202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err="1"/>
              <a:t>Atributos</a:t>
            </a:r>
            <a:r>
              <a:rPr lang="en-US"/>
              <a:t> da </a:t>
            </a:r>
            <a:r>
              <a:rPr lang="en-US" err="1"/>
              <a:t>entidade</a:t>
            </a:r>
            <a:r>
              <a:rPr lang="en-US"/>
              <a:t> Automovel</a:t>
            </a:r>
          </a:p>
        </p:txBody>
      </p:sp>
    </p:spTree>
    <p:extLst>
      <p:ext uri="{BB962C8B-B14F-4D97-AF65-F5344CB8AC3E}">
        <p14:creationId xmlns:p14="http://schemas.microsoft.com/office/powerpoint/2010/main" val="23960039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D33EC6-9833-11DE-E008-BF4DABEF8D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1695056-6716-E445-ACF7-5AB618F6C9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17" y="-259665"/>
            <a:ext cx="12137861" cy="197846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200" err="1"/>
              <a:t>Modelação</a:t>
            </a:r>
            <a:r>
              <a:rPr lang="en-US" sz="4200"/>
              <a:t> </a:t>
            </a:r>
            <a:r>
              <a:rPr lang="en-US" sz="4200" err="1"/>
              <a:t>COnceptual</a:t>
            </a:r>
            <a:r>
              <a:rPr lang="en-US" sz="4200"/>
              <a:t> – </a:t>
            </a:r>
            <a:r>
              <a:rPr lang="en-US" sz="4200" err="1"/>
              <a:t>Diagrama</a:t>
            </a:r>
            <a:r>
              <a:rPr lang="en-US" sz="4200"/>
              <a:t> ER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857DCD4-40ED-3294-03E4-A4FD547432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9AFF9-B37A-4509-BBAB-27DBFDFA26BE}" type="datetime1">
              <a:rPr lang="en-US" smtClean="0"/>
              <a:t>6/5/2025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CA74D1-4FA7-085B-57D4-17FE681AF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14</a:t>
            </a:fld>
            <a:endParaRPr lang="en-US"/>
          </a:p>
        </p:txBody>
      </p:sp>
      <p:pic>
        <p:nvPicPr>
          <p:cNvPr id="8" name="Picture 7" descr="A diagram of a computer program&#10;&#10;AI-generated content may be incorrect.">
            <a:extLst>
              <a:ext uri="{FF2B5EF4-FFF2-40B4-BE49-F238E27FC236}">
                <a16:creationId xmlns:a16="http://schemas.microsoft.com/office/drawing/2014/main" id="{19D3A3DA-E0A2-127A-3574-323EA584CB5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93" r="164" b="1676"/>
          <a:stretch>
            <a:fillRect/>
          </a:stretch>
        </p:blipFill>
        <p:spPr>
          <a:xfrm>
            <a:off x="1472840" y="1288991"/>
            <a:ext cx="9310452" cy="5369012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EC17BDB-2C19-7934-D5E6-CC42C4F27BE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9132815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ACD8F4-4F62-6646-0AC1-A1D994DDFA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9DC21B-B04B-2C37-F075-4A3762135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550218"/>
            <a:ext cx="3976990" cy="2030737"/>
          </a:xfrm>
        </p:spPr>
        <p:txBody>
          <a:bodyPr>
            <a:normAutofit/>
          </a:bodyPr>
          <a:lstStyle/>
          <a:p>
            <a:r>
              <a:rPr lang="en-US" err="1"/>
              <a:t>Modelação</a:t>
            </a:r>
            <a:r>
              <a:rPr lang="en-US"/>
              <a:t> </a:t>
            </a:r>
            <a:r>
              <a:rPr lang="en-US" err="1"/>
              <a:t>Lógica</a:t>
            </a:r>
            <a:r>
              <a:rPr lang="en-US"/>
              <a:t> - </a:t>
            </a:r>
            <a:r>
              <a:rPr lang="en-US" err="1"/>
              <a:t>conversão</a:t>
            </a:r>
            <a:r>
              <a:rPr lang="en-US"/>
              <a:t>  e </a:t>
            </a:r>
            <a:r>
              <a:rPr lang="en-US" err="1"/>
              <a:t>normalização</a:t>
            </a:r>
          </a:p>
        </p:txBody>
      </p:sp>
      <p:pic>
        <p:nvPicPr>
          <p:cNvPr id="7" name="Picture Placeholder 6" descr="A close-up of a sand dune">
            <a:extLst>
              <a:ext uri="{FF2B5EF4-FFF2-40B4-BE49-F238E27FC236}">
                <a16:creationId xmlns:a16="http://schemas.microsoft.com/office/drawing/2014/main" id="{6B373406-1751-70E6-E57D-539EE7F4E9E0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2735027"/>
            <a:ext cx="4176819" cy="4564506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97D9B2-6149-6A8F-73A3-1BE0101292BD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120787" y="549275"/>
            <a:ext cx="6432952" cy="578815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err="1"/>
              <a:t>Foi</a:t>
            </a:r>
            <a:r>
              <a:rPr lang="en-US"/>
              <a:t> </a:t>
            </a:r>
            <a:r>
              <a:rPr lang="en-US" err="1"/>
              <a:t>utilizado</a:t>
            </a:r>
            <a:r>
              <a:rPr lang="en-US"/>
              <a:t> o MySQL Workbench para </a:t>
            </a:r>
            <a:r>
              <a:rPr lang="en-US" err="1"/>
              <a:t>conversão</a:t>
            </a:r>
            <a:r>
              <a:rPr lang="en-US"/>
              <a:t> manual do </a:t>
            </a:r>
            <a:r>
              <a:rPr lang="en-US" err="1"/>
              <a:t>modelo</a:t>
            </a:r>
            <a:r>
              <a:rPr lang="en-US"/>
              <a:t> conceptual para o </a:t>
            </a:r>
            <a:r>
              <a:rPr lang="en-US" err="1"/>
              <a:t>modelo</a:t>
            </a:r>
            <a:r>
              <a:rPr lang="en-US"/>
              <a:t> </a:t>
            </a:r>
            <a:r>
              <a:rPr lang="en-US" err="1"/>
              <a:t>lógico</a:t>
            </a:r>
            <a:r>
              <a:rPr lang="en-US"/>
              <a:t>.</a:t>
            </a:r>
          </a:p>
          <a:p>
            <a:pPr marL="0" indent="0">
              <a:buNone/>
            </a:pPr>
            <a:r>
              <a:rPr lang="en-US" err="1"/>
              <a:t>Foi</a:t>
            </a:r>
            <a:r>
              <a:rPr lang="en-US"/>
              <a:t> </a:t>
            </a:r>
            <a:r>
              <a:rPr lang="en-US" err="1"/>
              <a:t>feita</a:t>
            </a:r>
            <a:r>
              <a:rPr lang="en-US"/>
              <a:t> </a:t>
            </a:r>
            <a:r>
              <a:rPr lang="en-US" err="1"/>
              <a:t>uma</a:t>
            </a:r>
            <a:r>
              <a:rPr lang="en-US"/>
              <a:t> </a:t>
            </a:r>
            <a:r>
              <a:rPr lang="en-US" err="1"/>
              <a:t>versão</a:t>
            </a:r>
            <a:r>
              <a:rPr lang="en-US"/>
              <a:t> </a:t>
            </a:r>
            <a:r>
              <a:rPr lang="en-US" err="1"/>
              <a:t>inicial</a:t>
            </a:r>
            <a:r>
              <a:rPr lang="en-US"/>
              <a:t> </a:t>
            </a:r>
            <a:r>
              <a:rPr lang="en-US" err="1"/>
              <a:t>utilizando</a:t>
            </a:r>
            <a:r>
              <a:rPr lang="en-US"/>
              <a:t> o </a:t>
            </a:r>
            <a:r>
              <a:rPr lang="en-US" err="1"/>
              <a:t>BRModelo</a:t>
            </a:r>
            <a:r>
              <a:rPr lang="en-US"/>
              <a:t>, mas </a:t>
            </a:r>
            <a:r>
              <a:rPr lang="en-US" err="1"/>
              <a:t>este</a:t>
            </a:r>
            <a:r>
              <a:rPr lang="en-US"/>
              <a:t> </a:t>
            </a:r>
            <a:r>
              <a:rPr lang="en-US" err="1"/>
              <a:t>continha</a:t>
            </a:r>
            <a:r>
              <a:rPr lang="en-US"/>
              <a:t> </a:t>
            </a:r>
            <a:r>
              <a:rPr lang="en-US" err="1"/>
              <a:t>erros</a:t>
            </a:r>
            <a:r>
              <a:rPr lang="en-US"/>
              <a:t> </a:t>
            </a:r>
            <a:r>
              <a:rPr lang="en-US" err="1"/>
              <a:t>então</a:t>
            </a:r>
            <a:r>
              <a:rPr lang="en-US"/>
              <a:t> o </a:t>
            </a:r>
            <a:r>
              <a:rPr lang="en-US" err="1"/>
              <a:t>modelo</a:t>
            </a:r>
            <a:r>
              <a:rPr lang="en-US"/>
              <a:t> </a:t>
            </a:r>
            <a:r>
              <a:rPr lang="en-US" err="1"/>
              <a:t>foi</a:t>
            </a:r>
            <a:r>
              <a:rPr lang="en-US"/>
              <a:t> </a:t>
            </a:r>
            <a:r>
              <a:rPr lang="en-US" err="1"/>
              <a:t>descartado</a:t>
            </a:r>
            <a:r>
              <a:rPr lang="en-US"/>
              <a:t>.</a:t>
            </a:r>
          </a:p>
          <a:p>
            <a:pPr marL="0" indent="0">
              <a:buNone/>
            </a:pPr>
            <a:endParaRPr lang="en-US"/>
          </a:p>
          <a:p>
            <a:pPr>
              <a:buNone/>
            </a:pPr>
            <a:r>
              <a:rPr lang="en-US">
                <a:ea typeface="+mn-lt"/>
                <a:cs typeface="+mn-lt"/>
              </a:rPr>
              <a:t>A </a:t>
            </a:r>
            <a:r>
              <a:rPr lang="en-US" err="1">
                <a:ea typeface="+mn-lt"/>
                <a:cs typeface="+mn-lt"/>
              </a:rPr>
              <a:t>normalização</a:t>
            </a:r>
            <a:r>
              <a:rPr lang="en-US">
                <a:ea typeface="+mn-lt"/>
                <a:cs typeface="+mn-lt"/>
              </a:rPr>
              <a:t> é </a:t>
            </a:r>
            <a:r>
              <a:rPr lang="en-US" err="1">
                <a:ea typeface="+mn-lt"/>
                <a:cs typeface="+mn-lt"/>
              </a:rPr>
              <a:t>uma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técnica</a:t>
            </a:r>
            <a:r>
              <a:rPr lang="en-US">
                <a:ea typeface="+mn-lt"/>
                <a:cs typeface="+mn-lt"/>
              </a:rPr>
              <a:t> formal </a:t>
            </a:r>
            <a:r>
              <a:rPr lang="en-US" err="1">
                <a:ea typeface="+mn-lt"/>
                <a:cs typeface="+mn-lt"/>
              </a:rPr>
              <a:t>utilizada</a:t>
            </a:r>
            <a:r>
              <a:rPr lang="en-US">
                <a:ea typeface="+mn-lt"/>
                <a:cs typeface="+mn-lt"/>
              </a:rPr>
              <a:t> para </a:t>
            </a:r>
            <a:r>
              <a:rPr lang="en-US" err="1">
                <a:ea typeface="+mn-lt"/>
                <a:cs typeface="+mn-lt"/>
              </a:rPr>
              <a:t>analisar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relações</a:t>
            </a:r>
            <a:r>
              <a:rPr lang="en-US">
                <a:ea typeface="+mn-lt"/>
                <a:cs typeface="+mn-lt"/>
              </a:rPr>
              <a:t> com base </a:t>
            </a:r>
            <a:r>
              <a:rPr lang="en-US" err="1">
                <a:ea typeface="+mn-lt"/>
                <a:cs typeface="+mn-lt"/>
              </a:rPr>
              <a:t>na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sua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chave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primária</a:t>
            </a:r>
            <a:r>
              <a:rPr lang="en-US">
                <a:ea typeface="+mn-lt"/>
                <a:cs typeface="+mn-lt"/>
              </a:rPr>
              <a:t> (</a:t>
            </a:r>
            <a:r>
              <a:rPr lang="en-US" err="1">
                <a:ea typeface="+mn-lt"/>
                <a:cs typeface="+mn-lt"/>
              </a:rPr>
              <a:t>ou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chaves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candidatas</a:t>
            </a:r>
            <a:r>
              <a:rPr lang="en-US">
                <a:ea typeface="+mn-lt"/>
                <a:cs typeface="+mn-lt"/>
              </a:rPr>
              <a:t>) e </a:t>
            </a:r>
            <a:r>
              <a:rPr lang="en-US" err="1">
                <a:ea typeface="+mn-lt"/>
                <a:cs typeface="+mn-lt"/>
              </a:rPr>
              <a:t>nas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dependências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funcionais</a:t>
            </a:r>
            <a:r>
              <a:rPr lang="en-US">
                <a:ea typeface="+mn-lt"/>
                <a:cs typeface="+mn-lt"/>
              </a:rPr>
              <a:t>.</a:t>
            </a:r>
          </a:p>
          <a:p>
            <a:pPr>
              <a:buNone/>
            </a:pPr>
            <a:r>
              <a:rPr lang="en-US"/>
              <a:t>Ao </a:t>
            </a:r>
            <a:r>
              <a:rPr lang="en-US" err="1"/>
              <a:t>analisar</a:t>
            </a:r>
            <a:r>
              <a:rPr lang="en-US"/>
              <a:t> </a:t>
            </a:r>
            <a:r>
              <a:rPr lang="en-US" err="1"/>
              <a:t>podemos</a:t>
            </a:r>
            <a:r>
              <a:rPr lang="en-US"/>
              <a:t> </a:t>
            </a:r>
            <a:r>
              <a:rPr lang="en-US" err="1"/>
              <a:t>concluir</a:t>
            </a:r>
            <a:r>
              <a:rPr lang="en-US"/>
              <a:t> que as </a:t>
            </a:r>
            <a:r>
              <a:rPr lang="en-US" err="1"/>
              <a:t>entidades</a:t>
            </a:r>
            <a:r>
              <a:rPr lang="en-US"/>
              <a:t> </a:t>
            </a:r>
            <a:r>
              <a:rPr lang="en-US" err="1"/>
              <a:t>já</a:t>
            </a:r>
            <a:r>
              <a:rPr lang="en-US"/>
              <a:t> se </a:t>
            </a:r>
            <a:r>
              <a:rPr lang="en-US" err="1"/>
              <a:t>encontravam</a:t>
            </a:r>
            <a:r>
              <a:rPr lang="en-US"/>
              <a:t> no 1FN (</a:t>
            </a:r>
            <a:r>
              <a:rPr lang="en-US" err="1"/>
              <a:t>todos</a:t>
            </a:r>
            <a:r>
              <a:rPr lang="en-US"/>
              <a:t> </a:t>
            </a:r>
            <a:r>
              <a:rPr lang="en-US" err="1"/>
              <a:t>os</a:t>
            </a:r>
            <a:r>
              <a:rPr lang="en-US"/>
              <a:t> </a:t>
            </a:r>
            <a:r>
              <a:rPr lang="en-US" err="1"/>
              <a:t>seus</a:t>
            </a:r>
            <a:r>
              <a:rPr lang="en-US"/>
              <a:t> </a:t>
            </a:r>
            <a:r>
              <a:rPr lang="en-US" err="1"/>
              <a:t>atributos</a:t>
            </a:r>
            <a:r>
              <a:rPr lang="en-US"/>
              <a:t> </a:t>
            </a:r>
            <a:r>
              <a:rPr lang="en-US" err="1"/>
              <a:t>eram</a:t>
            </a:r>
            <a:r>
              <a:rPr lang="en-US"/>
              <a:t> </a:t>
            </a:r>
            <a:r>
              <a:rPr lang="en-US" err="1"/>
              <a:t>atómicos</a:t>
            </a:r>
            <a:r>
              <a:rPr lang="en-US"/>
              <a:t>).</a:t>
            </a:r>
          </a:p>
          <a:p>
            <a:pPr>
              <a:buNone/>
            </a:pPr>
            <a:r>
              <a:rPr lang="en-US"/>
              <a:t>Podemos </a:t>
            </a:r>
            <a:r>
              <a:rPr lang="en-US" err="1"/>
              <a:t>também</a:t>
            </a:r>
            <a:r>
              <a:rPr lang="en-US"/>
              <a:t> </a:t>
            </a:r>
            <a:r>
              <a:rPr lang="en-US" err="1"/>
              <a:t>concluir</a:t>
            </a:r>
            <a:r>
              <a:rPr lang="en-US"/>
              <a:t> que se </a:t>
            </a:r>
            <a:r>
              <a:rPr lang="en-US" err="1"/>
              <a:t>encontram</a:t>
            </a:r>
            <a:r>
              <a:rPr lang="en-US"/>
              <a:t> </a:t>
            </a:r>
            <a:r>
              <a:rPr lang="en-US" err="1"/>
              <a:t>na</a:t>
            </a:r>
            <a:r>
              <a:rPr lang="en-US"/>
              <a:t> 2FN e </a:t>
            </a:r>
            <a:r>
              <a:rPr lang="en-US" err="1"/>
              <a:t>na</a:t>
            </a:r>
            <a:r>
              <a:rPr lang="en-US"/>
              <a:t> 3FN </a:t>
            </a:r>
          </a:p>
          <a:p>
            <a:pPr>
              <a:buNone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6E7A9C-3D22-9A19-88EC-E5B91E9561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0F5D8-D5B8-4089-B8CF-3C65B488B2D1}" type="datetime1">
              <a:rPr lang="en-US" smtClean="0"/>
              <a:t>6/5/2025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30E934-C4E0-F9F4-B09C-8A6E4AF547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3544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BBB0E4-9F26-1178-7E24-3CB5E3F38D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D96C9FB-06C3-52D0-F267-72D736B04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17" y="-259665"/>
            <a:ext cx="12137861" cy="197846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200" err="1"/>
              <a:t>Modelação</a:t>
            </a:r>
            <a:r>
              <a:rPr lang="en-US" sz="4200"/>
              <a:t> </a:t>
            </a:r>
            <a:r>
              <a:rPr lang="en-US" sz="4200" err="1"/>
              <a:t>Lógica</a:t>
            </a:r>
            <a:r>
              <a:rPr lang="en-US" sz="4200"/>
              <a:t> 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471AF5-1E30-B86E-4ACA-87B277397D2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427988" y="7031876"/>
            <a:ext cx="9337548" cy="504202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/>
              <a:t>Entidades identificadas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9E01AD1-D771-1F0E-AD7D-92F9B22A52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9AFF9-B37A-4509-BBAB-27DBFDFA26BE}" type="datetime1">
              <a:rPr lang="en-US" smtClean="0"/>
              <a:t>6/5/2025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E50C04-D018-D8DD-9BF6-856CEED1A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16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A5B1CF8-94C0-A6C0-BFCE-DE52CE822F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3575" y="1173311"/>
            <a:ext cx="8388944" cy="5494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8012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6DA0E55-5AB9-EAEA-43FF-308A33B1B5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2FF1AC-C252-A6DF-FFA8-8173C84737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272" y="276170"/>
            <a:ext cx="4249905" cy="201725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err="1">
                <a:latin typeface="+mj-lt"/>
                <a:ea typeface="+mj-ea"/>
                <a:cs typeface="+mj-cs"/>
              </a:rPr>
              <a:t>Modelo</a:t>
            </a:r>
            <a:r>
              <a:rPr lang="en-US" kern="1200">
                <a:latin typeface="+mj-lt"/>
                <a:ea typeface="+mj-ea"/>
                <a:cs typeface="+mj-cs"/>
              </a:rPr>
              <a:t> </a:t>
            </a:r>
            <a:r>
              <a:rPr lang="en-US" kern="1200" err="1">
                <a:latin typeface="+mj-lt"/>
                <a:ea typeface="+mj-ea"/>
                <a:cs typeface="+mj-cs"/>
              </a:rPr>
              <a:t>Lógico</a:t>
            </a:r>
            <a:r>
              <a:rPr lang="en-US" kern="1200">
                <a:latin typeface="+mj-lt"/>
                <a:ea typeface="+mj-ea"/>
                <a:cs typeface="+mj-cs"/>
              </a:rPr>
              <a:t> - </a:t>
            </a:r>
            <a:r>
              <a:rPr lang="en-US" kern="1200" err="1">
                <a:latin typeface="+mj-lt"/>
                <a:ea typeface="+mj-ea"/>
                <a:cs typeface="+mj-cs"/>
              </a:rPr>
              <a:t>Validação</a:t>
            </a:r>
            <a:endParaRPr lang="en-US" kern="1200">
              <a:latin typeface="+mj-lt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ED7463-9D5C-384F-E349-2999730DE85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9993" y="2297256"/>
            <a:ext cx="4012081" cy="392789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sz="1600"/>
              <a:t>O </a:t>
            </a:r>
            <a:r>
              <a:rPr lang="en-US" sz="1600" err="1"/>
              <a:t>modelo</a:t>
            </a:r>
            <a:r>
              <a:rPr lang="en-US" sz="1600"/>
              <a:t> </a:t>
            </a:r>
            <a:r>
              <a:rPr lang="en-US" sz="1600" err="1"/>
              <a:t>foi</a:t>
            </a:r>
            <a:r>
              <a:rPr lang="en-US" sz="1600"/>
              <a:t> </a:t>
            </a:r>
            <a:r>
              <a:rPr lang="en-US" sz="1600" err="1"/>
              <a:t>validado</a:t>
            </a:r>
            <a:r>
              <a:rPr lang="en-US" sz="1600"/>
              <a:t> com a </a:t>
            </a:r>
            <a:r>
              <a:rPr lang="en-US" sz="1600" err="1"/>
              <a:t>implementação</a:t>
            </a:r>
            <a:r>
              <a:rPr lang="en-US" sz="1600"/>
              <a:t> de </a:t>
            </a:r>
            <a:r>
              <a:rPr lang="en-US" sz="1600" err="1"/>
              <a:t>interrogações</a:t>
            </a:r>
            <a:r>
              <a:rPr lang="en-US" sz="1600"/>
              <a:t>:</a:t>
            </a:r>
          </a:p>
          <a:p>
            <a:pPr marL="0">
              <a:lnSpc>
                <a:spcPct val="90000"/>
              </a:lnSpc>
            </a:pPr>
            <a:endParaRPr lang="en-US" sz="1600"/>
          </a:p>
          <a:p>
            <a:pPr marL="0" indent="0" algn="ctr">
              <a:lnSpc>
                <a:spcPct val="90000"/>
              </a:lnSpc>
              <a:buNone/>
            </a:pPr>
            <a:r>
              <a:rPr lang="en-US" sz="1600">
                <a:latin typeface="Consolas"/>
              </a:rPr>
              <a:t>π </a:t>
            </a:r>
            <a:r>
              <a:rPr lang="en-US" sz="1600" err="1">
                <a:latin typeface="Consolas"/>
              </a:rPr>
              <a:t>Cliente.Id</a:t>
            </a:r>
            <a:r>
              <a:rPr lang="en-US" sz="1600">
                <a:latin typeface="Consolas"/>
              </a:rPr>
              <a:t>, </a:t>
            </a:r>
            <a:r>
              <a:rPr lang="en-US" sz="1600" err="1">
                <a:latin typeface="Consolas"/>
              </a:rPr>
              <a:t>Cliente.Nome</a:t>
            </a:r>
            <a:r>
              <a:rPr lang="en-US" sz="1600">
                <a:latin typeface="Consolas"/>
              </a:rPr>
              <a:t>, </a:t>
            </a:r>
            <a:r>
              <a:rPr lang="en-US" sz="1600" err="1">
                <a:latin typeface="Consolas"/>
              </a:rPr>
              <a:t>Automovel.Id</a:t>
            </a:r>
            <a:r>
              <a:rPr lang="en-US" sz="1600">
                <a:latin typeface="Consolas"/>
              </a:rPr>
              <a:t>, Marca, </a:t>
            </a:r>
            <a:r>
              <a:rPr lang="en-US" sz="1600" err="1">
                <a:latin typeface="Consolas"/>
              </a:rPr>
              <a:t>ano</a:t>
            </a:r>
            <a:r>
              <a:rPr lang="en-US" sz="1600">
                <a:latin typeface="Consolas"/>
              </a:rPr>
              <a:t>, Estado, </a:t>
            </a:r>
            <a:r>
              <a:rPr lang="en-US" sz="1600" err="1">
                <a:latin typeface="Consolas"/>
              </a:rPr>
              <a:t>PrecoDia</a:t>
            </a:r>
            <a:r>
              <a:rPr lang="en-US" sz="1600">
                <a:latin typeface="Consolas"/>
              </a:rPr>
              <a:t>, </a:t>
            </a:r>
            <a:r>
              <a:rPr lang="en-US" sz="1600" err="1">
                <a:latin typeface="Consolas"/>
              </a:rPr>
              <a:t>TipoConsumo</a:t>
            </a:r>
            <a:r>
              <a:rPr lang="en-US" sz="1600">
                <a:latin typeface="Consolas"/>
              </a:rPr>
              <a:t> (</a:t>
            </a:r>
          </a:p>
          <a:p>
            <a:pPr marL="0" indent="0" algn="ctr">
              <a:lnSpc>
                <a:spcPct val="90000"/>
              </a:lnSpc>
              <a:buNone/>
            </a:pPr>
            <a:r>
              <a:rPr lang="en-US" sz="1600">
                <a:latin typeface="Consolas"/>
              </a:rPr>
              <a:t> </a:t>
            </a:r>
            <a:r>
              <a:rPr lang="en-US" sz="1600" err="1">
                <a:latin typeface="Consolas"/>
              </a:rPr>
              <a:t>Aluguer</a:t>
            </a:r>
            <a:r>
              <a:rPr lang="en-US" sz="1600">
                <a:latin typeface="Consolas"/>
              </a:rPr>
              <a:t> ⨝ </a:t>
            </a:r>
            <a:r>
              <a:rPr lang="en-US" sz="1600" err="1">
                <a:latin typeface="Consolas"/>
              </a:rPr>
              <a:t>Aluguer.cliente</a:t>
            </a:r>
            <a:r>
              <a:rPr lang="en-US" sz="1600">
                <a:latin typeface="Consolas"/>
              </a:rPr>
              <a:t> = </a:t>
            </a:r>
            <a:r>
              <a:rPr lang="en-US" sz="1600" err="1">
                <a:latin typeface="Consolas"/>
              </a:rPr>
              <a:t>Cliente.Id</a:t>
            </a:r>
            <a:r>
              <a:rPr lang="en-US" sz="1600">
                <a:latin typeface="Consolas"/>
              </a:rPr>
              <a:t> </a:t>
            </a:r>
            <a:r>
              <a:rPr lang="en-US" sz="1600" err="1">
                <a:latin typeface="Consolas"/>
              </a:rPr>
              <a:t>Cliente</a:t>
            </a:r>
            <a:r>
              <a:rPr lang="en-US" sz="1600">
                <a:latin typeface="Consolas"/>
              </a:rPr>
              <a:t>)</a:t>
            </a:r>
          </a:p>
          <a:p>
            <a:pPr marL="0" indent="0" algn="ctr">
              <a:lnSpc>
                <a:spcPct val="90000"/>
              </a:lnSpc>
              <a:buNone/>
            </a:pPr>
            <a:r>
              <a:rPr lang="en-US" sz="1600">
                <a:latin typeface="Consolas"/>
              </a:rPr>
              <a:t>  ⨝ </a:t>
            </a:r>
            <a:r>
              <a:rPr lang="en-US" sz="1600" err="1">
                <a:latin typeface="Consolas"/>
              </a:rPr>
              <a:t>Aluguer.automovel</a:t>
            </a:r>
            <a:r>
              <a:rPr lang="en-US" sz="1600">
                <a:latin typeface="Consolas"/>
              </a:rPr>
              <a:t> = </a:t>
            </a:r>
            <a:r>
              <a:rPr lang="en-US" sz="1600" err="1">
                <a:latin typeface="Consolas"/>
              </a:rPr>
              <a:t>Automovel.Id</a:t>
            </a:r>
            <a:r>
              <a:rPr lang="en-US" sz="1600">
                <a:latin typeface="Consolas"/>
              </a:rPr>
              <a:t> </a:t>
            </a:r>
            <a:r>
              <a:rPr lang="en-US" sz="1600" err="1">
                <a:latin typeface="Consolas"/>
              </a:rPr>
              <a:t>Automovel</a:t>
            </a:r>
            <a:endParaRPr lang="en-US" sz="1600">
              <a:latin typeface="Consolas"/>
            </a:endParaRPr>
          </a:p>
          <a:p>
            <a:pPr marL="0" indent="0" algn="ctr">
              <a:lnSpc>
                <a:spcPct val="90000"/>
              </a:lnSpc>
              <a:buNone/>
            </a:pPr>
            <a:r>
              <a:rPr lang="en-US" sz="1600">
                <a:latin typeface="Consolas"/>
              </a:rPr>
              <a:t> )</a:t>
            </a:r>
          </a:p>
        </p:txBody>
      </p:sp>
      <p:pic>
        <p:nvPicPr>
          <p:cNvPr id="13" name="Picture 12" descr="A diagram of rows and rows&#10;&#10;AI-generated content may be incorrect.">
            <a:extLst>
              <a:ext uri="{FF2B5EF4-FFF2-40B4-BE49-F238E27FC236}">
                <a16:creationId xmlns:a16="http://schemas.microsoft.com/office/drawing/2014/main" id="{1101EF54-FAC8-A4BE-D029-06D5E3B2D9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7672" y="1293224"/>
            <a:ext cx="6934777" cy="4665871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8A301E0-90B4-777F-4D55-6309668E35E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CE5A4445-5DD2-41DC-BDE3-6A90E266904E}" type="datetime1">
              <a:rPr lang="en-US" sz="1200" smtClean="0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6/5/2025</a:t>
            </a:fld>
            <a:endParaRPr lang="en-US" sz="120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F96428-35CA-76B0-1858-39D14ADAA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CC057153-B650-4DEB-B370-79DDCFDCE934}" type="slidenum">
              <a:rPr lang="en-US" sz="12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17</a:t>
            </a:fld>
            <a:endParaRPr lang="en-US" sz="12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258F736-B256-8039-9DC6-F4E49A5C5A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2068638" y="0"/>
            <a:ext cx="123362" cy="6858000"/>
            <a:chOff x="12068638" y="0"/>
            <a:chExt cx="123362" cy="6858000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0B4520A-996E-330C-99DA-69CA4D89E9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C8FA945-E356-695F-18D6-CAD4EF34FE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3527553"/>
              <a:ext cx="123362" cy="3330447"/>
            </a:xfrm>
            <a:prstGeom prst="rect">
              <a:avLst/>
            </a:prstGeom>
            <a:gradFill>
              <a:gsLst>
                <a:gs pos="1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6823954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052085-0401-1874-54CE-5D0B6BD39C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D7D922-B9B5-CE18-24C0-4D8674D09F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550218"/>
            <a:ext cx="9455673" cy="2030737"/>
          </a:xfrm>
        </p:spPr>
        <p:txBody>
          <a:bodyPr>
            <a:normAutofit/>
          </a:bodyPr>
          <a:lstStyle/>
          <a:p>
            <a:r>
              <a:rPr lang="en-US" sz="3600" err="1"/>
              <a:t>Implementação</a:t>
            </a:r>
            <a:r>
              <a:rPr lang="en-US" sz="3600"/>
              <a:t> </a:t>
            </a:r>
            <a:r>
              <a:rPr lang="en-US" sz="3600" err="1"/>
              <a:t>Física</a:t>
            </a:r>
            <a:r>
              <a:rPr lang="en-US" sz="3600"/>
              <a:t> - </a:t>
            </a:r>
            <a:r>
              <a:rPr lang="en-US" sz="3600" err="1"/>
              <a:t>Exemplo</a:t>
            </a:r>
            <a:endParaRPr lang="en-US" sz="360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D9C7D1-8D89-E02A-5A4D-66D24FC3C30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120787" y="549275"/>
            <a:ext cx="6432952" cy="578815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/>
          </a:p>
          <a:p>
            <a:pPr>
              <a:buNone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FBB13C-905F-0063-8A23-D8A652E4DA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0F5D8-D5B8-4089-B8CF-3C65B488B2D1}" type="datetime1">
              <a:rPr lang="en-US" smtClean="0"/>
              <a:t>6/5/2025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1446A6-CA6D-4117-B8DA-6B2A56F8C0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18</a:t>
            </a:fld>
            <a:endParaRPr lang="en-US"/>
          </a:p>
        </p:txBody>
      </p:sp>
      <p:pic>
        <p:nvPicPr>
          <p:cNvPr id="11" name="Picture 1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7340AF1-E64D-E244-4268-C069E56927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420" y="1718405"/>
            <a:ext cx="3176364" cy="4396989"/>
          </a:xfrm>
          <a:prstGeom prst="rect">
            <a:avLst/>
          </a:prstGeom>
        </p:spPr>
      </p:pic>
      <p:pic>
        <p:nvPicPr>
          <p:cNvPr id="7" name="Imagem 6" descr="Uma imagem com texto, captura de ecrã, Tipo de letra&#10;&#10;Os conteúdos gerados por IA poderão estar incorretos.">
            <a:extLst>
              <a:ext uri="{FF2B5EF4-FFF2-40B4-BE49-F238E27FC236}">
                <a16:creationId xmlns:a16="http://schemas.microsoft.com/office/drawing/2014/main" id="{A1928FE1-A961-02CE-2CCE-1A7BE4C248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1053" y="1429415"/>
            <a:ext cx="7992099" cy="4600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6378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72E7832-60AB-4A19-3C60-E8BB45F81D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6F5C7B-FDCE-ED29-5DF5-14F5DBDAF4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003" y="337361"/>
            <a:ext cx="11239857" cy="275341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400"/>
              <a:t>Implementação Física - Validação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0AFE2A-8651-5326-8F94-1BA082FA389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115938" y="7107462"/>
            <a:ext cx="5257800" cy="137454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sz="2000"/>
              <a:t>O modelo foi validado com a </a:t>
            </a:r>
          </a:p>
        </p:txBody>
      </p:sp>
      <p:pic>
        <p:nvPicPr>
          <p:cNvPr id="8" name="Imagem 7" descr="Uma imagem com texto, Tipo de letra, branco, captura de ecrã&#10;&#10;Os conteúdos gerados por IA poderão estar incorretos.">
            <a:extLst>
              <a:ext uri="{FF2B5EF4-FFF2-40B4-BE49-F238E27FC236}">
                <a16:creationId xmlns:a16="http://schemas.microsoft.com/office/drawing/2014/main" id="{852CB234-54CC-42A2-4D15-7046C1909C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1584" y="3173132"/>
            <a:ext cx="8478268" cy="677405"/>
          </a:xfrm>
          <a:prstGeom prst="rect">
            <a:avLst/>
          </a:prstGeom>
        </p:spPr>
      </p:pic>
      <p:pic>
        <p:nvPicPr>
          <p:cNvPr id="7" name="Imagem 6" descr="Uma imagem com texto, Tipo de letra, captura de ecrã, branco&#10;&#10;Os conteúdos gerados por IA poderão estar incorretos.">
            <a:extLst>
              <a:ext uri="{FF2B5EF4-FFF2-40B4-BE49-F238E27FC236}">
                <a16:creationId xmlns:a16="http://schemas.microsoft.com/office/drawing/2014/main" id="{A52F8E63-1736-0BA6-C17C-B8CD49EDD0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6987" y="1513255"/>
            <a:ext cx="4695669" cy="1654278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5A625C28-D2FC-61C1-0118-6522871D5C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53078" y="4093047"/>
            <a:ext cx="9496644" cy="444797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FF5522-D557-42F9-45F2-6BA9B44C096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CE5A4445-5DD2-41DC-BDE3-6A90E266904E}" type="datetime1">
              <a:rPr lang="en-US" sz="12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6/5/2025</a:t>
            </a:fld>
            <a:endParaRPr lang="en-US" sz="12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11786D-59C0-C5CE-DBCD-D38B4E7EDC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CC057153-B650-4DEB-B370-79DDCFDCE934}" type="slidenum">
              <a:rPr lang="en-US" sz="12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19</a:t>
            </a:fld>
            <a:endParaRPr lang="en-US" sz="12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A3440FE8-59C1-781D-CE2A-89F1941848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8688506" y="3353096"/>
            <a:ext cx="6886450" cy="123364"/>
            <a:chOff x="1" y="6737460"/>
            <a:chExt cx="12192000" cy="123364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EFB3C832-125F-4B1B-3C62-0BB38148A7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6034320" y="703141"/>
              <a:ext cx="123362" cy="12192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E57FDEB3-9443-1EE0-B47A-8FBC2754BF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40559" y="4909383"/>
              <a:ext cx="123362" cy="3779520"/>
            </a:xfrm>
            <a:prstGeom prst="rect">
              <a:avLst/>
            </a:prstGeom>
            <a:gradFill>
              <a:gsLst>
                <a:gs pos="13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  <a:alpha val="9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Imagem 10" descr="Uma imagem com Tipo de letra, texto, branco, caligrafia&#10;&#10;Os conteúdos gerados por IA poderão estar incorretos.">
            <a:extLst>
              <a:ext uri="{FF2B5EF4-FFF2-40B4-BE49-F238E27FC236}">
                <a16:creationId xmlns:a16="http://schemas.microsoft.com/office/drawing/2014/main" id="{CB41D6F7-39FF-AF42-5C60-9EDB34E5BB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78367" y="4691063"/>
            <a:ext cx="5842387" cy="381447"/>
          </a:xfrm>
          <a:prstGeom prst="rect">
            <a:avLst/>
          </a:prstGeom>
        </p:spPr>
      </p:pic>
      <p:pic>
        <p:nvPicPr>
          <p:cNvPr id="12" name="Imagem 11" descr="Uma imagem com Tipo de letra, texto, branco, caligrafia&#10;&#10;Os conteúdos gerados por IA poderão estar incorretos.">
            <a:extLst>
              <a:ext uri="{FF2B5EF4-FFF2-40B4-BE49-F238E27FC236}">
                <a16:creationId xmlns:a16="http://schemas.microsoft.com/office/drawing/2014/main" id="{8F061082-89F2-924E-CEC0-603FE5E127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48685" y="5339119"/>
            <a:ext cx="5906480" cy="395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8035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255C6-1E2E-E4BD-2E9F-B3321C22A2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411480"/>
            <a:ext cx="11045952" cy="1828800"/>
          </a:xfrm>
        </p:spPr>
        <p:txBody>
          <a:bodyPr/>
          <a:lstStyle/>
          <a:p>
            <a:r>
              <a:rPr lang="pt-PT"/>
              <a:t>índice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2C04E6-B771-F1FA-85F4-B7984DE55A8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72784" y="2423160"/>
            <a:ext cx="5202936" cy="385876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err="1"/>
              <a:t>Definição</a:t>
            </a:r>
            <a:r>
              <a:rPr lang="en-US"/>
              <a:t> do Sistema</a:t>
            </a:r>
          </a:p>
          <a:p>
            <a:r>
              <a:rPr lang="en-US" err="1"/>
              <a:t>Levantamento</a:t>
            </a:r>
            <a:r>
              <a:rPr lang="en-US"/>
              <a:t> de </a:t>
            </a:r>
            <a:r>
              <a:rPr lang="en-US" err="1"/>
              <a:t>Requisitos</a:t>
            </a:r>
          </a:p>
          <a:p>
            <a:r>
              <a:rPr lang="en-US" err="1"/>
              <a:t>Modelação</a:t>
            </a:r>
            <a:r>
              <a:rPr lang="en-US"/>
              <a:t> Conceptual</a:t>
            </a:r>
          </a:p>
          <a:p>
            <a:r>
              <a:rPr lang="en-US"/>
              <a:t>Modelação Lógica</a:t>
            </a:r>
          </a:p>
          <a:p>
            <a:r>
              <a:rPr lang="en-US"/>
              <a:t>Implementação Física</a:t>
            </a:r>
          </a:p>
          <a:p>
            <a:r>
              <a:rPr lang="en-US" err="1"/>
              <a:t>Implementação</a:t>
            </a:r>
            <a:r>
              <a:rPr lang="en-US"/>
              <a:t> do Sistema de Migração de dados</a:t>
            </a:r>
          </a:p>
          <a:p>
            <a:r>
              <a:rPr lang="en-US"/>
              <a:t>Conclusão e trabalho futuro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E602D5-209F-C183-95CC-735D34DC94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0712A-E8AC-4933-9DE4-16CA7BD51374}" type="datetime1">
              <a:rPr lang="en-US" smtClean="0"/>
              <a:t>6/5/2025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CDC894-A40D-FD0D-CF41-FEE5AF09B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5233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3A83ABF-682D-42E1-6CA0-8EBEF014AB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44082A5B-F755-4852-AFA8-F9A408B661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F456E5B-C5E0-4CFC-8016-0F3B3A65D3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1600" y="1371600"/>
            <a:ext cx="4076700" cy="411479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67912F-4F56-52D0-4BC5-F6F0F9DD3D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2670" y="1923809"/>
            <a:ext cx="3454560" cy="183929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800" err="1">
                <a:solidFill>
                  <a:srgbClr val="595959"/>
                </a:solidFill>
              </a:rPr>
              <a:t>Implementação</a:t>
            </a:r>
            <a:r>
              <a:rPr lang="en-US" sz="2800">
                <a:solidFill>
                  <a:srgbClr val="595959"/>
                </a:solidFill>
              </a:rPr>
              <a:t> </a:t>
            </a:r>
            <a:r>
              <a:rPr lang="en-US" sz="2800" err="1">
                <a:solidFill>
                  <a:srgbClr val="595959"/>
                </a:solidFill>
              </a:rPr>
              <a:t>Física</a:t>
            </a:r>
            <a:r>
              <a:rPr lang="en-US" sz="2800">
                <a:solidFill>
                  <a:srgbClr val="595959"/>
                </a:solidFill>
              </a:rPr>
              <a:t> - </a:t>
            </a:r>
            <a:r>
              <a:rPr lang="en-US" sz="2800" err="1">
                <a:solidFill>
                  <a:srgbClr val="595959"/>
                </a:solidFill>
              </a:rPr>
              <a:t>Cálculo</a:t>
            </a:r>
            <a:r>
              <a:rPr lang="en-US" sz="2800">
                <a:solidFill>
                  <a:srgbClr val="595959"/>
                </a:solidFill>
              </a:rPr>
              <a:t> do </a:t>
            </a:r>
            <a:r>
              <a:rPr lang="en-US" sz="2800" err="1">
                <a:solidFill>
                  <a:srgbClr val="595959"/>
                </a:solidFill>
              </a:rPr>
              <a:t>Espaço</a:t>
            </a:r>
            <a:r>
              <a:rPr lang="en-US" sz="2800">
                <a:solidFill>
                  <a:srgbClr val="595959"/>
                </a:solidFill>
              </a:rPr>
              <a:t>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38DC66-5C92-9813-3DDC-C39A30E2656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943100" y="4060262"/>
            <a:ext cx="2933700" cy="97846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lnSpc>
                <a:spcPct val="90000"/>
              </a:lnSpc>
              <a:buNone/>
            </a:pPr>
            <a:r>
              <a:rPr lang="en-US" sz="1200" err="1">
                <a:solidFill>
                  <a:srgbClr val="595959"/>
                </a:solidFill>
              </a:rPr>
              <a:t>Os</a:t>
            </a:r>
            <a:r>
              <a:rPr lang="en-US" sz="1200">
                <a:solidFill>
                  <a:srgbClr val="595959"/>
                </a:solidFill>
              </a:rPr>
              <a:t> </a:t>
            </a:r>
            <a:r>
              <a:rPr lang="en-US" sz="1200" err="1">
                <a:solidFill>
                  <a:srgbClr val="595959"/>
                </a:solidFill>
              </a:rPr>
              <a:t>calculos</a:t>
            </a:r>
            <a:r>
              <a:rPr lang="en-US" sz="1200">
                <a:solidFill>
                  <a:srgbClr val="595959"/>
                </a:solidFill>
              </a:rPr>
              <a:t> </a:t>
            </a:r>
            <a:r>
              <a:rPr lang="en-US" sz="1200" err="1">
                <a:solidFill>
                  <a:srgbClr val="595959"/>
                </a:solidFill>
              </a:rPr>
              <a:t>foram</a:t>
            </a:r>
            <a:r>
              <a:rPr lang="en-US" sz="1200">
                <a:solidFill>
                  <a:srgbClr val="595959"/>
                </a:solidFill>
              </a:rPr>
              <a:t> </a:t>
            </a:r>
            <a:r>
              <a:rPr lang="en-US" sz="1200" err="1">
                <a:solidFill>
                  <a:srgbClr val="595959"/>
                </a:solidFill>
              </a:rPr>
              <a:t>efetuados</a:t>
            </a:r>
            <a:r>
              <a:rPr lang="en-US" sz="1200">
                <a:solidFill>
                  <a:srgbClr val="595959"/>
                </a:solidFill>
              </a:rPr>
              <a:t> </a:t>
            </a:r>
            <a:r>
              <a:rPr lang="en-US" sz="1200" err="1">
                <a:solidFill>
                  <a:srgbClr val="595959"/>
                </a:solidFill>
              </a:rPr>
              <a:t>utilizando</a:t>
            </a:r>
            <a:r>
              <a:rPr lang="en-US" sz="1200">
                <a:solidFill>
                  <a:srgbClr val="595959"/>
                </a:solidFill>
              </a:rPr>
              <a:t> </a:t>
            </a:r>
            <a:r>
              <a:rPr lang="en-US" sz="1200" err="1">
                <a:solidFill>
                  <a:srgbClr val="595959"/>
                </a:solidFill>
              </a:rPr>
              <a:t>os</a:t>
            </a:r>
            <a:r>
              <a:rPr lang="en-US" sz="1200">
                <a:solidFill>
                  <a:srgbClr val="595959"/>
                </a:solidFill>
              </a:rPr>
              <a:t> dados do povoamento.</a:t>
            </a:r>
            <a:endParaRPr lang="pt-PT"/>
          </a:p>
        </p:txBody>
      </p:sp>
      <p:pic>
        <p:nvPicPr>
          <p:cNvPr id="9" name="Imagem 8" descr="Uma imagem com texto, captura de ecrã, número, Tipo de letra&#10;&#10;Os conteúdos gerados por IA poderão estar incorretos.">
            <a:extLst>
              <a:ext uri="{FF2B5EF4-FFF2-40B4-BE49-F238E27FC236}">
                <a16:creationId xmlns:a16="http://schemas.microsoft.com/office/drawing/2014/main" id="{A90FED1A-7C53-38C2-3550-910DA12D54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422" y="1410837"/>
            <a:ext cx="5887474" cy="2352487"/>
          </a:xfrm>
          <a:prstGeom prst="rect">
            <a:avLst/>
          </a:prstGeom>
        </p:spPr>
      </p:pic>
      <p:pic>
        <p:nvPicPr>
          <p:cNvPr id="8" name="Imagem 7" descr="Uma imagem com texto, captura de ecrã, número, Tipo de letra&#10;&#10;Os conteúdos gerados por IA poderão estar incorretos.">
            <a:extLst>
              <a:ext uri="{FF2B5EF4-FFF2-40B4-BE49-F238E27FC236}">
                <a16:creationId xmlns:a16="http://schemas.microsoft.com/office/drawing/2014/main" id="{05B03DEC-8FD8-C8D4-7353-0696A014A2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423" y="3769863"/>
            <a:ext cx="5916411" cy="1730308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F40526-6AC6-64F4-921A-1C57DD73CCE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9792171" y="3246438"/>
            <a:ext cx="416147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Aft>
                <a:spcPts val="600"/>
              </a:spcAft>
            </a:pPr>
            <a:fld id="{CE5A4445-5DD2-41DC-BDE3-6A90E266904E}" type="datetime1">
              <a:rPr lang="en-US" sz="700">
                <a:solidFill>
                  <a:schemeClr val="tx1">
                    <a:lumMod val="50000"/>
                    <a:lumOff val="50000"/>
                  </a:schemeClr>
                </a:solidFill>
              </a:rPr>
              <a:pPr algn="ctr">
                <a:spcAft>
                  <a:spcPts val="600"/>
                </a:spcAft>
              </a:pPr>
              <a:t>6/5/2025</a:t>
            </a:fld>
            <a:endParaRPr lang="en-US" sz="7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0D8F38-29C9-A4F1-B95A-73407DBD47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80576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CC057153-B650-4DEB-B370-79DDCFDCE934}" type="slidenum">
              <a:rPr lang="en-US" sz="900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20</a:t>
            </a:fld>
            <a:endParaRPr lang="en-US" sz="900">
              <a:solidFill>
                <a:schemeClr val="tx1">
                  <a:tint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0181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EDC1464-A48C-0177-27AC-B9399C3283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BF710-7D4E-E633-5853-19AC5C4EA1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2452" y="-257230"/>
            <a:ext cx="9766785" cy="197153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err="1"/>
              <a:t>Implementação</a:t>
            </a:r>
            <a:r>
              <a:rPr lang="en-US"/>
              <a:t> </a:t>
            </a:r>
            <a:r>
              <a:rPr lang="en-US" err="1"/>
              <a:t>Física</a:t>
            </a:r>
            <a:r>
              <a:rPr lang="en-US"/>
              <a:t> -</a:t>
            </a:r>
            <a:r>
              <a:rPr lang="en-US" kern="1200">
                <a:latin typeface="+mj-lt"/>
                <a:ea typeface="+mj-ea"/>
                <a:cs typeface="+mj-cs"/>
              </a:rPr>
              <a:t> </a:t>
            </a:r>
            <a:r>
              <a:rPr lang="en-US" err="1"/>
              <a:t>Interrogações</a:t>
            </a:r>
            <a:r>
              <a:rPr lang="en-US"/>
              <a:t> </a:t>
            </a:r>
            <a:endParaRPr lang="en-US" kern="1200">
              <a:latin typeface="+mj-lt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984002E-1917-2B1A-B450-A855CB33D12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CE5A4445-5DD2-41DC-BDE3-6A90E266904E}" type="datetime1">
              <a:rPr lang="en-US" sz="1200" smtClean="0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6/5/2025</a:t>
            </a:fld>
            <a:endParaRPr lang="en-US" sz="120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3146EE-6149-C063-A14A-A59343F09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CC057153-B650-4DEB-B370-79DDCFDCE934}" type="slidenum">
              <a:rPr lang="en-US" sz="12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21</a:t>
            </a:fld>
            <a:endParaRPr lang="en-US" sz="12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36DDCC9-E305-CB6C-D29F-DD9E154EBB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2068638" y="0"/>
            <a:ext cx="123362" cy="6858000"/>
            <a:chOff x="12068638" y="0"/>
            <a:chExt cx="123362" cy="6858000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415A63D-B0B8-0318-9198-FB5758305D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71B84B02-8E5C-4A66-8770-DBA5CE063A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3527553"/>
              <a:ext cx="123362" cy="3330447"/>
            </a:xfrm>
            <a:prstGeom prst="rect">
              <a:avLst/>
            </a:prstGeom>
            <a:gradFill>
              <a:gsLst>
                <a:gs pos="1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Imagem 6" descr="Uma imagem com texto, Tipo de letra, captura de ecrã, branco&#10;&#10;Os conteúdos gerados por IA poderão estar incorretos.">
            <a:extLst>
              <a:ext uri="{FF2B5EF4-FFF2-40B4-BE49-F238E27FC236}">
                <a16:creationId xmlns:a16="http://schemas.microsoft.com/office/drawing/2014/main" id="{F0EF056B-0CE4-BF18-7EB1-55F13B21BD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5608" y="2241233"/>
            <a:ext cx="4589145" cy="2375535"/>
          </a:xfrm>
          <a:prstGeom prst="rect">
            <a:avLst/>
          </a:prstGeom>
        </p:spPr>
      </p:pic>
      <p:pic>
        <p:nvPicPr>
          <p:cNvPr id="8" name="Imagem 7" descr="Uma imagem com texto, captura de ecrã, Tipo de letra, design&#10;&#10;Os conteúdos gerados por IA poderão estar incorretos.">
            <a:extLst>
              <a:ext uri="{FF2B5EF4-FFF2-40B4-BE49-F238E27FC236}">
                <a16:creationId xmlns:a16="http://schemas.microsoft.com/office/drawing/2014/main" id="{9D66AEFA-BD16-7D68-B539-CE3F8A947E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860" y="1585913"/>
            <a:ext cx="5852160" cy="513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8944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48EBD39-EC5A-57F8-5DF6-843195D935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3666F-6A06-DD65-79DD-EE6255E544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399" y="276170"/>
            <a:ext cx="8783322" cy="201725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err="1"/>
              <a:t>Implementação</a:t>
            </a:r>
            <a:r>
              <a:rPr lang="en-US"/>
              <a:t> </a:t>
            </a:r>
            <a:r>
              <a:rPr lang="en-US" err="1"/>
              <a:t>Física</a:t>
            </a:r>
            <a:r>
              <a:rPr lang="en-US"/>
              <a:t> -</a:t>
            </a:r>
            <a:r>
              <a:rPr lang="en-US" kern="1200">
                <a:latin typeface="+mj-lt"/>
                <a:ea typeface="+mj-ea"/>
                <a:cs typeface="+mj-cs"/>
              </a:rPr>
              <a:t> </a:t>
            </a:r>
            <a:r>
              <a:rPr lang="en-US" err="1"/>
              <a:t>Indexação</a:t>
            </a:r>
            <a:endParaRPr lang="en-US" kern="1200" err="1">
              <a:latin typeface="+mj-lt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16634D-C8C3-C143-2101-18FD253D0B9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48574" y="2297256"/>
            <a:ext cx="10551778" cy="60981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>
                <a:latin typeface="Neue Haas Grotesk Text Pro"/>
              </a:rPr>
              <a:t>É de </a:t>
            </a:r>
            <a:r>
              <a:rPr lang="en-US" err="1">
                <a:latin typeface="Neue Haas Grotesk Text Pro"/>
              </a:rPr>
              <a:t>salientar</a:t>
            </a:r>
            <a:r>
              <a:rPr lang="en-US">
                <a:latin typeface="Neue Haas Grotesk Text Pro"/>
              </a:rPr>
              <a:t> que </a:t>
            </a:r>
            <a:r>
              <a:rPr lang="en-US" err="1">
                <a:latin typeface="Neue Haas Grotesk Text Pro"/>
              </a:rPr>
              <a:t>não</a:t>
            </a:r>
            <a:r>
              <a:rPr lang="en-US">
                <a:latin typeface="Neue Haas Grotesk Text Pro"/>
              </a:rPr>
              <a:t> </a:t>
            </a:r>
            <a:r>
              <a:rPr lang="en-US" err="1">
                <a:latin typeface="Neue Haas Grotesk Text Pro"/>
              </a:rPr>
              <a:t>foi</a:t>
            </a:r>
            <a:r>
              <a:rPr lang="en-US">
                <a:latin typeface="Neue Haas Grotesk Text Pro"/>
              </a:rPr>
              <a:t> </a:t>
            </a:r>
            <a:r>
              <a:rPr lang="en-US" err="1">
                <a:latin typeface="Neue Haas Grotesk Text Pro"/>
              </a:rPr>
              <a:t>considerado</a:t>
            </a:r>
            <a:r>
              <a:rPr lang="en-US">
                <a:latin typeface="Neue Haas Grotesk Text Pro"/>
              </a:rPr>
              <a:t> </a:t>
            </a:r>
            <a:r>
              <a:rPr lang="en-US" err="1">
                <a:latin typeface="Neue Haas Grotesk Text Pro"/>
              </a:rPr>
              <a:t>necessário</a:t>
            </a:r>
            <a:r>
              <a:rPr lang="en-US">
                <a:latin typeface="Neue Haas Grotesk Text Pro"/>
              </a:rPr>
              <a:t> a </a:t>
            </a:r>
            <a:r>
              <a:rPr lang="en-US" err="1">
                <a:latin typeface="Neue Haas Grotesk Text Pro"/>
              </a:rPr>
              <a:t>utilização</a:t>
            </a:r>
            <a:r>
              <a:rPr lang="en-US">
                <a:latin typeface="Neue Haas Grotesk Text Pro"/>
              </a:rPr>
              <a:t> de </a:t>
            </a:r>
            <a:r>
              <a:rPr lang="en-US" err="1">
                <a:latin typeface="Neue Haas Grotesk Text Pro"/>
              </a:rPr>
              <a:t>índices</a:t>
            </a:r>
            <a:r>
              <a:rPr lang="en-US">
                <a:latin typeface="Neue Haas Grotesk Text Pro"/>
              </a:rPr>
              <a:t> </a:t>
            </a:r>
            <a:r>
              <a:rPr lang="en-US" err="1">
                <a:latin typeface="Neue Haas Grotesk Text Pro"/>
              </a:rPr>
              <a:t>na</a:t>
            </a:r>
            <a:r>
              <a:rPr lang="en-US">
                <a:latin typeface="Neue Haas Grotesk Text Pro"/>
              </a:rPr>
              <a:t> </a:t>
            </a:r>
            <a:r>
              <a:rPr lang="en-US" err="1">
                <a:latin typeface="Neue Haas Grotesk Text Pro"/>
              </a:rPr>
              <a:t>implementação</a:t>
            </a:r>
            <a:r>
              <a:rPr lang="en-US">
                <a:latin typeface="Neue Haas Grotesk Text Pro"/>
              </a:rPr>
              <a:t> da BD </a:t>
            </a:r>
            <a:r>
              <a:rPr lang="en-US" err="1">
                <a:latin typeface="Neue Haas Grotesk Text Pro"/>
              </a:rPr>
              <a:t>BelaRentacar</a:t>
            </a:r>
            <a:r>
              <a:rPr lang="en-US">
                <a:latin typeface="Neue Haas Grotesk Text Pro"/>
              </a:rPr>
              <a:t>, mas </a:t>
            </a:r>
            <a:r>
              <a:rPr lang="en-US" err="1">
                <a:latin typeface="Neue Haas Grotesk Text Pro"/>
              </a:rPr>
              <a:t>foi</a:t>
            </a:r>
            <a:r>
              <a:rPr lang="en-US">
                <a:latin typeface="Neue Haas Grotesk Text Pro"/>
              </a:rPr>
              <a:t> </a:t>
            </a:r>
            <a:r>
              <a:rPr lang="en-US" err="1">
                <a:latin typeface="Neue Haas Grotesk Text Pro"/>
              </a:rPr>
              <a:t>feito</a:t>
            </a:r>
            <a:r>
              <a:rPr lang="en-US">
                <a:latin typeface="Neue Haas Grotesk Text Pro"/>
              </a:rPr>
              <a:t> um </a:t>
            </a:r>
            <a:r>
              <a:rPr lang="en-US" err="1">
                <a:latin typeface="Neue Haas Grotesk Text Pro"/>
              </a:rPr>
              <a:t>como</a:t>
            </a:r>
            <a:r>
              <a:rPr lang="en-US">
                <a:latin typeface="Neue Haas Grotesk Text Pro"/>
              </a:rPr>
              <a:t> </a:t>
            </a:r>
            <a:r>
              <a:rPr lang="en-US" err="1">
                <a:latin typeface="Neue Haas Grotesk Text Pro"/>
              </a:rPr>
              <a:t>exemplo</a:t>
            </a:r>
            <a:r>
              <a:rPr lang="en-US">
                <a:latin typeface="Neue Haas Grotesk Text Pro"/>
              </a:rPr>
              <a:t>.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A8661D-F065-281C-DB21-3570FB6809B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CE5A4445-5DD2-41DC-BDE3-6A90E266904E}" type="datetime1">
              <a:rPr lang="en-US" sz="1200" smtClean="0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6/5/2025</a:t>
            </a:fld>
            <a:endParaRPr lang="en-US" sz="120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9028E4-1534-F63A-62E7-4EA97BA95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CC057153-B650-4DEB-B370-79DDCFDCE934}" type="slidenum">
              <a:rPr lang="en-US" sz="12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22</a:t>
            </a:fld>
            <a:endParaRPr lang="en-US" sz="12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2C44E25-A5FE-B2D7-B7EE-680EC78D1D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2068638" y="0"/>
            <a:ext cx="123362" cy="6858000"/>
            <a:chOff x="12068638" y="0"/>
            <a:chExt cx="123362" cy="6858000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1D3879C-0A53-3388-FAD3-1A1AAF2A24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F2A8EF70-8F65-9933-B9B4-FD1B9001AB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3527553"/>
              <a:ext cx="123362" cy="3330447"/>
            </a:xfrm>
            <a:prstGeom prst="rect">
              <a:avLst/>
            </a:prstGeom>
            <a:gradFill>
              <a:gsLst>
                <a:gs pos="1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8" name="Imagem 7">
            <a:extLst>
              <a:ext uri="{FF2B5EF4-FFF2-40B4-BE49-F238E27FC236}">
                <a16:creationId xmlns:a16="http://schemas.microsoft.com/office/drawing/2014/main" id="{94BE5E34-3523-F534-E458-4140B4A205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0787" y="3426891"/>
            <a:ext cx="7210425" cy="428625"/>
          </a:xfrm>
          <a:prstGeom prst="rect">
            <a:avLst/>
          </a:prstGeom>
          <a:ln w="127000" cap="sq">
            <a:solidFill>
              <a:schemeClr val="accent1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1" name="Imagem 10" descr="Uma imagem com texto, Tipo de letra, captura de ecrã, branco&#10;&#10;Os conteúdos gerados por IA poderão estar incorretos.">
            <a:extLst>
              <a:ext uri="{FF2B5EF4-FFF2-40B4-BE49-F238E27FC236}">
                <a16:creationId xmlns:a16="http://schemas.microsoft.com/office/drawing/2014/main" id="{C8CD7516-7C44-5EFA-A5E5-10E25B3A89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4575" y="4234526"/>
            <a:ext cx="7562850" cy="230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3392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1C1ED24-D5F0-2E2E-297A-115E400B4A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A569F-C622-5BB1-16AA-58DCB95C5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9619" y="1141712"/>
            <a:ext cx="8281955" cy="112953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700" kern="120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Implementação</a:t>
            </a:r>
            <a:r>
              <a:rPr lang="en-US" sz="37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700" kern="120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Física</a:t>
            </a:r>
            <a:r>
              <a:rPr lang="en-US" sz="37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- Vistas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92712F8-36FA-35DF-0CE8-4098D9332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5140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F9469B9-6468-5B6A-E832-8D45903884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88897" y="5231580"/>
            <a:ext cx="10459156" cy="0"/>
          </a:xfrm>
          <a:prstGeom prst="line">
            <a:avLst/>
          </a:prstGeom>
          <a:ln w="127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F327410-4A4B-BB84-F2EC-752E6919032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CE5A4445-5DD2-41DC-BDE3-6A90E266904E}" type="datetime1">
              <a:rPr lang="en-US" sz="1200" smtClean="0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6/5/2025</a:t>
            </a:fld>
            <a:endParaRPr lang="en-US" sz="120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28460D-E835-7832-2DE9-D604BCB0F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CC057153-B650-4DEB-B370-79DDCFDCE934}" type="slidenum">
              <a:rPr lang="en-US" sz="1200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23</a:t>
            </a:fld>
            <a:endParaRPr lang="en-US" sz="1200">
              <a:solidFill>
                <a:schemeClr val="tx1">
                  <a:tint val="75000"/>
                </a:schemeClr>
              </a:solidFill>
            </a:endParaRPr>
          </a:p>
        </p:txBody>
      </p:sp>
      <p:pic>
        <p:nvPicPr>
          <p:cNvPr id="7" name="Content Placeholder 6" descr="Uma imagem com texto, Tipo de letra, captura de ecrã, branco&#10;&#10;Os conteúdos gerados por IA poderão estar incorretos.">
            <a:extLst>
              <a:ext uri="{FF2B5EF4-FFF2-40B4-BE49-F238E27FC236}">
                <a16:creationId xmlns:a16="http://schemas.microsoft.com/office/drawing/2014/main" id="{397D472A-CA4D-6F21-0A2F-ACDA14826476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/>
          <a:stretch>
            <a:fillRect/>
          </a:stretch>
        </p:blipFill>
        <p:spPr>
          <a:xfrm>
            <a:off x="2121408" y="2125158"/>
            <a:ext cx="7979664" cy="1123307"/>
          </a:xfrm>
        </p:spPr>
      </p:pic>
      <p:pic>
        <p:nvPicPr>
          <p:cNvPr id="12" name="Picture 11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8907CE4B-3E30-BFF1-DA02-6E1D0E5195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2032" y="3250565"/>
            <a:ext cx="4803775" cy="297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0445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6FC42E6-6C25-4922-95D2-B97B1E1235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295F874-A8A5-4A14-8CFC-828968DE64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8754" y="0"/>
            <a:ext cx="4731782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96BA28-7B5B-3D59-0D23-C072A5C2A5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116" y="2762"/>
            <a:ext cx="3382043" cy="317236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800" err="1">
                <a:solidFill>
                  <a:srgbClr val="595959"/>
                </a:solidFill>
              </a:rPr>
              <a:t>Implementação</a:t>
            </a:r>
            <a:r>
              <a:rPr lang="en-US" sz="2800">
                <a:solidFill>
                  <a:srgbClr val="595959"/>
                </a:solidFill>
              </a:rPr>
              <a:t> </a:t>
            </a:r>
            <a:r>
              <a:rPr lang="en-US" sz="2800" err="1">
                <a:solidFill>
                  <a:srgbClr val="595959"/>
                </a:solidFill>
              </a:rPr>
              <a:t>física</a:t>
            </a:r>
            <a:r>
              <a:rPr lang="en-US" sz="2800">
                <a:solidFill>
                  <a:srgbClr val="595959"/>
                </a:solidFill>
              </a:rPr>
              <a:t> - </a:t>
            </a:r>
            <a:r>
              <a:rPr lang="en-US" sz="2800" err="1">
                <a:solidFill>
                  <a:srgbClr val="595959"/>
                </a:solidFill>
              </a:rPr>
              <a:t>função</a:t>
            </a:r>
            <a:endParaRPr lang="pt-PT" err="1">
              <a:ea typeface="+mj-ea"/>
              <a:cs typeface="+mj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443BCF-B6AE-B157-B5A8-60575A5F5E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84716" y="4104731"/>
            <a:ext cx="2924843" cy="1637987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lnSpc>
                <a:spcPct val="90000"/>
              </a:lnSpc>
            </a:pPr>
            <a:endParaRPr lang="en-US" sz="1400">
              <a:solidFill>
                <a:srgbClr val="595959"/>
              </a:solidFill>
            </a:endParaRPr>
          </a:p>
        </p:txBody>
      </p:sp>
      <p:pic>
        <p:nvPicPr>
          <p:cNvPr id="7" name="Imagem 6" descr="Uma imagem com texto, captura de ecrã, Tipo de letra, documento&#10;&#10;Os conteúdos gerados por IA poderão estar incorretos.">
            <a:extLst>
              <a:ext uri="{FF2B5EF4-FFF2-40B4-BE49-F238E27FC236}">
                <a16:creationId xmlns:a16="http://schemas.microsoft.com/office/drawing/2014/main" id="{1A308C6F-CF39-C6A1-3687-D614AF1202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9638" y="213167"/>
            <a:ext cx="5514814" cy="6431665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59490C-0AC8-DB82-0D8F-BF8C4A553A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9774191" y="3246438"/>
            <a:ext cx="416147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Aft>
                <a:spcPts val="600"/>
              </a:spcAft>
            </a:pPr>
            <a:fld id="{1D7EE0C6-06DB-432B-A080-77CD90ED5127}" type="datetime1">
              <a:rPr lang="en-US" sz="700">
                <a:solidFill>
                  <a:schemeClr val="tx1">
                    <a:lumMod val="50000"/>
                    <a:lumOff val="50000"/>
                  </a:schemeClr>
                </a:solidFill>
              </a:rPr>
              <a:pPr algn="ctr">
                <a:spcAft>
                  <a:spcPts val="600"/>
                </a:spcAft>
              </a:pPr>
              <a:t>6/5/2025</a:t>
            </a:fld>
            <a:endParaRPr lang="en-US" sz="7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B62AC7-4EBD-6C7B-71E2-19F58FD8E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80576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4C450F2-3BB4-4AE4-8A35-A9D7AEA4C850}" type="slidenum">
              <a:rPr lang="en-US" sz="900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24</a:t>
            </a:fld>
            <a:endParaRPr lang="en-US" sz="900">
              <a:solidFill>
                <a:schemeClr val="tx1">
                  <a:tint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27305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BDD9EAE-6B7C-E6EB-E7E1-1B0164A4F6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C6FC42E6-6C25-4922-95D2-B97B1E1235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295F874-A8A5-4A14-8CFC-828968DE64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8754" y="0"/>
            <a:ext cx="4731782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84FF9B-592A-A5F1-2AD2-E97CD56FF0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4716" y="871442"/>
            <a:ext cx="2924843" cy="317236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400" kern="1200" err="1">
                <a:solidFill>
                  <a:srgbClr val="595959"/>
                </a:solidFill>
                <a:latin typeface="+mj-lt"/>
                <a:ea typeface="+mj-ea"/>
                <a:cs typeface="+mj-cs"/>
              </a:rPr>
              <a:t>Implementação</a:t>
            </a:r>
            <a:r>
              <a:rPr lang="en-US" sz="2400" kern="1200">
                <a:solidFill>
                  <a:srgbClr val="595959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400" kern="1200" err="1">
                <a:solidFill>
                  <a:srgbClr val="595959"/>
                </a:solidFill>
                <a:latin typeface="+mj-lt"/>
                <a:ea typeface="+mj-ea"/>
                <a:cs typeface="+mj-cs"/>
              </a:rPr>
              <a:t>Física</a:t>
            </a:r>
            <a:r>
              <a:rPr lang="en-US" sz="2400" kern="1200">
                <a:solidFill>
                  <a:srgbClr val="595959"/>
                </a:solidFill>
                <a:latin typeface="+mj-lt"/>
                <a:ea typeface="+mj-ea"/>
                <a:cs typeface="+mj-cs"/>
              </a:rPr>
              <a:t> - </a:t>
            </a:r>
            <a:r>
              <a:rPr lang="en-US" sz="2400" err="1">
                <a:solidFill>
                  <a:srgbClr val="595959"/>
                </a:solidFill>
              </a:rPr>
              <a:t>Procedimento</a:t>
            </a:r>
            <a:endParaRPr lang="en-US" sz="2400" kern="1200" err="1">
              <a:solidFill>
                <a:srgbClr val="595959"/>
              </a:solidFill>
              <a:latin typeface="+mj-lt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87210D-EA7F-C112-CB2A-0AA7DEAA2880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84716" y="4348571"/>
            <a:ext cx="2924843" cy="163798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lnSpc>
                <a:spcPct val="90000"/>
              </a:lnSpc>
              <a:buNone/>
            </a:pPr>
            <a:endParaRPr lang="en-US" sz="1400">
              <a:solidFill>
                <a:srgbClr val="595959"/>
              </a:solidFill>
            </a:endParaRPr>
          </a:p>
        </p:txBody>
      </p:sp>
      <p:pic>
        <p:nvPicPr>
          <p:cNvPr id="8" name="Imagem 7" descr="Uma imagem com texto, captura de ecrã, Tipo de letra, documento&#10;&#10;Os conteúdos gerados por IA poderão estar incorretos.">
            <a:extLst>
              <a:ext uri="{FF2B5EF4-FFF2-40B4-BE49-F238E27FC236}">
                <a16:creationId xmlns:a16="http://schemas.microsoft.com/office/drawing/2014/main" id="{4E86909C-6193-BC6D-704D-D7D3730CC0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0417" y="2135"/>
            <a:ext cx="5908646" cy="6853726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191509-C2EE-9C7A-3E6A-1356D0746A1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9774191" y="3246438"/>
            <a:ext cx="416147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Aft>
                <a:spcPts val="600"/>
              </a:spcAft>
            </a:pPr>
            <a:fld id="{CE5A4445-5DD2-41DC-BDE3-6A90E266904E}" type="datetime1">
              <a:rPr lang="en-US" sz="700">
                <a:solidFill>
                  <a:schemeClr val="tx1">
                    <a:lumMod val="50000"/>
                    <a:lumOff val="50000"/>
                  </a:schemeClr>
                </a:solidFill>
              </a:rPr>
              <a:pPr algn="ctr">
                <a:spcAft>
                  <a:spcPts val="600"/>
                </a:spcAft>
              </a:pPr>
              <a:t>6/5/2025</a:t>
            </a:fld>
            <a:endParaRPr lang="en-US" sz="7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51C79F-1535-2328-A29E-DCAD83D33E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80576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CC057153-B650-4DEB-B370-79DDCFDCE934}" type="slidenum">
              <a:rPr lang="en-US" sz="900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25</a:t>
            </a:fld>
            <a:endParaRPr lang="en-US" sz="900">
              <a:solidFill>
                <a:schemeClr val="tx1">
                  <a:tint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75792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ABA23E8-118D-6E9D-EBFE-98D0316A79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C4D7BB-5792-CDB8-0ADF-8D6136D6E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000" kern="1200" err="1">
                <a:latin typeface="+mj-lt"/>
                <a:ea typeface="+mj-ea"/>
                <a:cs typeface="+mj-cs"/>
              </a:rPr>
              <a:t>Implementação</a:t>
            </a:r>
            <a:r>
              <a:rPr lang="en-US" sz="3000" kern="1200">
                <a:latin typeface="+mj-lt"/>
                <a:ea typeface="+mj-ea"/>
                <a:cs typeface="+mj-cs"/>
              </a:rPr>
              <a:t> </a:t>
            </a:r>
            <a:r>
              <a:rPr lang="en-US" sz="3000" kern="1200" err="1">
                <a:latin typeface="+mj-lt"/>
                <a:ea typeface="+mj-ea"/>
                <a:cs typeface="+mj-cs"/>
              </a:rPr>
              <a:t>Física</a:t>
            </a:r>
            <a:r>
              <a:rPr lang="en-US" sz="3000" kern="1200">
                <a:latin typeface="+mj-lt"/>
                <a:ea typeface="+mj-ea"/>
                <a:cs typeface="+mj-cs"/>
              </a:rPr>
              <a:t> - </a:t>
            </a:r>
            <a:r>
              <a:rPr lang="en-US" sz="3000" err="1"/>
              <a:t>Gatilho</a:t>
            </a:r>
            <a:r>
              <a:rPr lang="en-US" sz="3000"/>
              <a:t> </a:t>
            </a:r>
            <a:endParaRPr lang="en-US" sz="3000" kern="1200">
              <a:latin typeface="+mj-lt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A33DB5-23AE-18D0-21D4-82A022CA171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77981" y="4872922"/>
            <a:ext cx="3933306" cy="120814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endParaRPr lang="en-US" sz="200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8" name="Imagem 7" descr="Uma imagem com texto, captura de ecrã, Tipo de letra, documento&#10;&#10;Os conteúdos gerados por IA poderão estar incorretos.">
            <a:extLst>
              <a:ext uri="{FF2B5EF4-FFF2-40B4-BE49-F238E27FC236}">
                <a16:creationId xmlns:a16="http://schemas.microsoft.com/office/drawing/2014/main" id="{5BC2B6D8-D888-624D-5BC6-27FEC062D3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4608" y="701844"/>
            <a:ext cx="6981671" cy="5395636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DD9BEF5-9FE2-D23D-1605-1F754412FA7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7981" y="6356350"/>
            <a:ext cx="117809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CE5A4445-5DD2-41DC-BDE3-6A90E266904E}" type="datetime1">
              <a:rPr lang="en-US" sz="12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6/5/2025</a:t>
            </a:fld>
            <a:endParaRPr lang="en-US" sz="12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BC688E-FC65-028C-CFD7-E05CE3BB7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26319" y="6356350"/>
            <a:ext cx="178769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CC057153-B650-4DEB-B370-79DDCFDCE934}" type="slidenum">
              <a:rPr lang="en-US" sz="12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26</a:t>
            </a:fld>
            <a:endParaRPr lang="en-US" sz="12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61329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0B23E82-B2C7-0527-0CFD-B189CFAD08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ctangle 37">
            <a:extLst>
              <a:ext uri="{FF2B5EF4-FFF2-40B4-BE49-F238E27FC236}">
                <a16:creationId xmlns:a16="http://schemas.microsoft.com/office/drawing/2014/main" id="{ED9C414A-A284-4D73-B9C7-54C138F6DC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E8967B-5187-3553-1237-9520C67832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802" y="2302"/>
            <a:ext cx="4708452" cy="358792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kern="120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rPr>
              <a:t>Implementação</a:t>
            </a:r>
            <a:r>
              <a:rPr lang="en-US" kern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rPr>
              <a:t> do Sistema de </a:t>
            </a:r>
            <a:r>
              <a:rPr lang="en-US" kern="120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rPr>
              <a:t>Migração</a:t>
            </a:r>
            <a:r>
              <a:rPr lang="en-US" kern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rPr>
              <a:t> de dados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4649D6-0D07-9F1D-69C5-39797BA7DBE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935862" y="4268369"/>
            <a:ext cx="2955851" cy="190914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lnSpc>
                <a:spcPct val="90000"/>
              </a:lnSpc>
              <a:buNone/>
            </a:pPr>
            <a:r>
              <a:rPr lang="en-US" sz="1600">
                <a:solidFill>
                  <a:schemeClr val="tx1">
                    <a:lumMod val="65000"/>
                    <a:lumOff val="35000"/>
                  </a:schemeClr>
                </a:solidFill>
              </a:rPr>
              <a:t>A </a:t>
            </a:r>
            <a:r>
              <a:rPr lang="en-US" sz="1600" err="1">
                <a:solidFill>
                  <a:schemeClr val="tx1">
                    <a:lumMod val="65000"/>
                    <a:lumOff val="35000"/>
                  </a:schemeClr>
                </a:solidFill>
              </a:rPr>
              <a:t>migração</a:t>
            </a:r>
            <a:r>
              <a:rPr lang="en-US"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600" err="1">
                <a:solidFill>
                  <a:schemeClr val="tx1">
                    <a:lumMod val="65000"/>
                    <a:lumOff val="35000"/>
                  </a:schemeClr>
                </a:solidFill>
              </a:rPr>
              <a:t>foi</a:t>
            </a:r>
            <a:r>
              <a:rPr lang="en-US" sz="1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600" err="1">
                <a:solidFill>
                  <a:schemeClr val="tx1">
                    <a:lumMod val="65000"/>
                    <a:lumOff val="35000"/>
                  </a:schemeClr>
                </a:solidFill>
              </a:rPr>
              <a:t>implementada</a:t>
            </a:r>
            <a:r>
              <a:rPr lang="en-US" sz="1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600" err="1">
                <a:solidFill>
                  <a:schemeClr val="tx1">
                    <a:lumMod val="65000"/>
                    <a:lumOff val="35000"/>
                  </a:schemeClr>
                </a:solidFill>
              </a:rPr>
              <a:t>utilizando</a:t>
            </a:r>
            <a:r>
              <a:rPr lang="en-US" sz="1600">
                <a:solidFill>
                  <a:schemeClr val="tx1">
                    <a:lumMod val="65000"/>
                    <a:lumOff val="35000"/>
                  </a:schemeClr>
                </a:solidFill>
              </a:rPr>
              <a:t> a liguagem Python </a:t>
            </a:r>
            <a:r>
              <a:rPr lang="en-US"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rPr>
              <a:t>com a </a:t>
            </a:r>
            <a:r>
              <a:rPr lang="en-US" sz="1600" err="1">
                <a:solidFill>
                  <a:schemeClr val="tx1">
                    <a:lumMod val="65000"/>
                    <a:lumOff val="35000"/>
                  </a:schemeClr>
                </a:solidFill>
              </a:rPr>
              <a:t>ajuda</a:t>
            </a:r>
            <a:r>
              <a:rPr lang="en-US" sz="1600">
                <a:solidFill>
                  <a:schemeClr val="tx1">
                    <a:lumMod val="65000"/>
                    <a:lumOff val="35000"/>
                  </a:schemeClr>
                </a:solidFill>
              </a:rPr>
              <a:t> das </a:t>
            </a:r>
            <a:r>
              <a:rPr lang="en-US" sz="1600" err="1">
                <a:solidFill>
                  <a:schemeClr val="tx1">
                    <a:lumMod val="65000"/>
                    <a:lumOff val="35000"/>
                  </a:schemeClr>
                </a:solidFill>
              </a:rPr>
              <a:t>seguintes</a:t>
            </a:r>
            <a:r>
              <a:rPr lang="en-US" sz="1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600" err="1">
                <a:solidFill>
                  <a:schemeClr val="tx1">
                    <a:lumMod val="65000"/>
                    <a:lumOff val="35000"/>
                  </a:schemeClr>
                </a:solidFill>
              </a:rPr>
              <a:t>bibliotecas</a:t>
            </a:r>
            <a:r>
              <a:rPr lang="en-US" sz="160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endParaRPr lang="en-US" sz="1600" kern="1200">
              <a:solidFill>
                <a:schemeClr val="tx1">
                  <a:lumMod val="65000"/>
                  <a:lumOff val="35000"/>
                </a:schemeClr>
              </a:solidFill>
              <a:latin typeface="+mn-lt"/>
            </a:endParaRPr>
          </a:p>
        </p:txBody>
      </p:sp>
      <p:sp>
        <p:nvSpPr>
          <p:cNvPr id="53" name="Rectangle 39">
            <a:extLst>
              <a:ext uri="{FF2B5EF4-FFF2-40B4-BE49-F238E27FC236}">
                <a16:creationId xmlns:a16="http://schemas.microsoft.com/office/drawing/2014/main" id="{A3DAD80A-CFC8-4003-858B-671FF2048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5045" y="0"/>
            <a:ext cx="7406956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pic>
        <p:nvPicPr>
          <p:cNvPr id="7" name="Imagem 6" descr="Uma imagem com texto, Tipo de letra, captura de ecrã, branco&#10;&#10;Os conteúdos gerados por IA poderão estar incorretos.">
            <a:extLst>
              <a:ext uri="{FF2B5EF4-FFF2-40B4-BE49-F238E27FC236}">
                <a16:creationId xmlns:a16="http://schemas.microsoft.com/office/drawing/2014/main" id="{24A71D12-6421-21C7-31E7-8293601A16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2674" y="2082428"/>
            <a:ext cx="6052010" cy="2693144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19C2CBA-83FF-B36B-8EB2-D895AAA680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9774191" y="3246438"/>
            <a:ext cx="416147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Aft>
                <a:spcPts val="600"/>
              </a:spcAft>
            </a:pPr>
            <a:fld id="{CE5A4445-5DD2-41DC-BDE3-6A90E266904E}" type="datetime1">
              <a:rPr lang="en-US" sz="700">
                <a:solidFill>
                  <a:srgbClr val="595959"/>
                </a:solidFill>
              </a:rPr>
              <a:pPr algn="ctr">
                <a:spcAft>
                  <a:spcPts val="600"/>
                </a:spcAft>
              </a:pPr>
              <a:t>6/5/2025</a:t>
            </a:fld>
            <a:endParaRPr lang="en-US" sz="700">
              <a:solidFill>
                <a:srgbClr val="595959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8914FC-8466-36C9-CB51-525E4D48A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80576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CC057153-B650-4DEB-B370-79DDCFDCE934}" type="slidenum">
              <a:rPr lang="en-US" sz="900">
                <a:solidFill>
                  <a:srgbClr val="595959"/>
                </a:solidFill>
              </a:rPr>
              <a:pPr>
                <a:spcAft>
                  <a:spcPts val="600"/>
                </a:spcAft>
              </a:pPr>
              <a:t>27</a:t>
            </a:fld>
            <a:endParaRPr lang="en-US" sz="900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44302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E2F8EAF-D9DE-9FD3-ED83-7032E7D7FC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-362713"/>
            <a:ext cx="8430768" cy="1842020"/>
          </a:xfrm>
        </p:spPr>
        <p:txBody>
          <a:bodyPr/>
          <a:lstStyle/>
          <a:p>
            <a:r>
              <a:rPr lang="en-US" err="1"/>
              <a:t>Conclusão</a:t>
            </a:r>
            <a:endParaRPr lang="pt-PT" err="1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EA6679F-0290-515C-BB0F-947C10AC81E4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29768" y="3622673"/>
            <a:ext cx="8430768" cy="18288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+mn-lt"/>
                <a:cs typeface="+mn-lt"/>
              </a:rPr>
              <a:t>Para </a:t>
            </a:r>
            <a:r>
              <a:rPr lang="en-US" err="1">
                <a:ea typeface="+mn-lt"/>
                <a:cs typeface="+mn-lt"/>
              </a:rPr>
              <a:t>concluir</a:t>
            </a:r>
            <a:r>
              <a:rPr lang="en-US">
                <a:ea typeface="+mn-lt"/>
                <a:cs typeface="+mn-lt"/>
              </a:rPr>
              <a:t>, a </a:t>
            </a:r>
            <a:r>
              <a:rPr lang="en-US" err="1">
                <a:ea typeface="+mn-lt"/>
                <a:cs typeface="+mn-lt"/>
              </a:rPr>
              <a:t>nossa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equipa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valorizou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bastante</a:t>
            </a:r>
            <a:r>
              <a:rPr lang="en-US">
                <a:ea typeface="+mn-lt"/>
                <a:cs typeface="+mn-lt"/>
              </a:rPr>
              <a:t> a </a:t>
            </a:r>
            <a:r>
              <a:rPr lang="en-US" err="1">
                <a:ea typeface="+mn-lt"/>
                <a:cs typeface="+mn-lt"/>
              </a:rPr>
              <a:t>experiência</a:t>
            </a:r>
            <a:r>
              <a:rPr lang="en-US">
                <a:ea typeface="+mn-lt"/>
                <a:cs typeface="+mn-lt"/>
              </a:rPr>
              <a:t> de </a:t>
            </a:r>
            <a:r>
              <a:rPr lang="en-US" err="1">
                <a:ea typeface="+mn-lt"/>
                <a:cs typeface="+mn-lt"/>
              </a:rPr>
              <a:t>implementar</a:t>
            </a:r>
            <a:r>
              <a:rPr lang="en-US">
                <a:ea typeface="+mn-lt"/>
                <a:cs typeface="+mn-lt"/>
              </a:rPr>
              <a:t> um SGBD, que se </a:t>
            </a:r>
            <a:r>
              <a:rPr lang="en-US" err="1">
                <a:ea typeface="+mn-lt"/>
                <a:cs typeface="+mn-lt"/>
              </a:rPr>
              <a:t>revelou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extremamente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enriquecedora</a:t>
            </a:r>
            <a:r>
              <a:rPr lang="en-US">
                <a:ea typeface="+mn-lt"/>
                <a:cs typeface="+mn-lt"/>
              </a:rPr>
              <a:t>.</a:t>
            </a:r>
            <a:br>
              <a:rPr lang="en-US">
                <a:ea typeface="+mn-lt"/>
                <a:cs typeface="+mn-lt"/>
              </a:rPr>
            </a:br>
            <a:r>
              <a:rPr lang="en-US">
                <a:ea typeface="+mn-lt"/>
                <a:cs typeface="+mn-lt"/>
              </a:rPr>
              <a:t>Para o </a:t>
            </a:r>
            <a:r>
              <a:rPr lang="en-US" err="1">
                <a:ea typeface="+mn-lt"/>
                <a:cs typeface="+mn-lt"/>
              </a:rPr>
              <a:t>futuro</a:t>
            </a:r>
            <a:r>
              <a:rPr lang="en-US">
                <a:ea typeface="+mn-lt"/>
                <a:cs typeface="+mn-lt"/>
              </a:rPr>
              <a:t>, </a:t>
            </a:r>
            <a:r>
              <a:rPr lang="en-US" err="1">
                <a:ea typeface="+mn-lt"/>
                <a:cs typeface="+mn-lt"/>
              </a:rPr>
              <a:t>pretendemos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desenvolver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mais</a:t>
            </a:r>
            <a:r>
              <a:rPr lang="en-US">
                <a:ea typeface="+mn-lt"/>
                <a:cs typeface="+mn-lt"/>
              </a:rPr>
              <a:t> </a:t>
            </a:r>
            <a:r>
              <a:rPr lang="en-US" err="1">
                <a:ea typeface="+mn-lt"/>
                <a:cs typeface="+mn-lt"/>
              </a:rPr>
              <a:t>procedimentos</a:t>
            </a:r>
            <a:r>
              <a:rPr lang="en-US">
                <a:ea typeface="+mn-lt"/>
                <a:cs typeface="+mn-lt"/>
              </a:rPr>
              <a:t> com o </a:t>
            </a:r>
            <a:r>
              <a:rPr lang="en-US" err="1">
                <a:ea typeface="+mn-lt"/>
                <a:cs typeface="+mn-lt"/>
              </a:rPr>
              <a:t>objetivo</a:t>
            </a:r>
            <a:r>
              <a:rPr lang="en-US">
                <a:ea typeface="+mn-lt"/>
                <a:cs typeface="+mn-lt"/>
              </a:rPr>
              <a:t> de </a:t>
            </a:r>
            <a:r>
              <a:rPr lang="en-US" err="1">
                <a:ea typeface="+mn-lt"/>
                <a:cs typeface="+mn-lt"/>
              </a:rPr>
              <a:t>melhorar</a:t>
            </a:r>
            <a:r>
              <a:rPr lang="en-US">
                <a:ea typeface="+mn-lt"/>
                <a:cs typeface="+mn-lt"/>
              </a:rPr>
              <a:t> a </a:t>
            </a:r>
            <a:r>
              <a:rPr lang="en-US" err="1">
                <a:ea typeface="+mn-lt"/>
                <a:cs typeface="+mn-lt"/>
              </a:rPr>
              <a:t>interação</a:t>
            </a:r>
            <a:r>
              <a:rPr lang="en-US">
                <a:ea typeface="+mn-lt"/>
                <a:cs typeface="+mn-lt"/>
              </a:rPr>
              <a:t> entre </a:t>
            </a:r>
            <a:r>
              <a:rPr lang="en-US" err="1">
                <a:ea typeface="+mn-lt"/>
                <a:cs typeface="+mn-lt"/>
              </a:rPr>
              <a:t>os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funcionários</a:t>
            </a:r>
            <a:r>
              <a:rPr lang="en-US">
                <a:ea typeface="+mn-lt"/>
                <a:cs typeface="+mn-lt"/>
              </a:rPr>
              <a:t> e a base de dados, </a:t>
            </a:r>
            <a:r>
              <a:rPr lang="en-US" err="1">
                <a:ea typeface="+mn-lt"/>
                <a:cs typeface="+mn-lt"/>
              </a:rPr>
              <a:t>reduzindo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erros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humanos</a:t>
            </a:r>
            <a:r>
              <a:rPr lang="en-US">
                <a:ea typeface="+mn-lt"/>
                <a:cs typeface="+mn-lt"/>
              </a:rPr>
              <a:t> e </a:t>
            </a:r>
            <a:r>
              <a:rPr lang="en-US" err="1">
                <a:ea typeface="+mn-lt"/>
                <a:cs typeface="+mn-lt"/>
              </a:rPr>
              <a:t>garantindo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uma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maior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consistência</a:t>
            </a:r>
            <a:r>
              <a:rPr lang="en-US">
                <a:ea typeface="+mn-lt"/>
                <a:cs typeface="+mn-lt"/>
              </a:rPr>
              <a:t> dos dados.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4B6F15B-92C0-806D-7631-A3635A42F7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9AFF9-B37A-4509-BBAB-27DBFDFA26BE}" type="datetime1">
              <a:rPr lang="en-US" smtClean="0"/>
              <a:t>6/5/2025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1D8A57-68C7-1BAD-CE79-017C98015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0584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BEBEF6-2D3F-6D48-99D2-2BEA584EC7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6DD23E-BDE9-C707-451B-A40EC165B6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658" y="555437"/>
            <a:ext cx="7685140" cy="2621154"/>
          </a:xfrm>
        </p:spPr>
        <p:txBody>
          <a:bodyPr anchor="b">
            <a:normAutofit/>
          </a:bodyPr>
          <a:lstStyle/>
          <a:p>
            <a:r>
              <a:rPr lang="en-US"/>
              <a:t>Bela </a:t>
            </a:r>
            <a:br>
              <a:rPr lang="en-US"/>
            </a:br>
            <a:r>
              <a:rPr lang="en-US"/>
              <a:t>Rent-a-car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5DE768-C545-E9FB-CF39-76F712F33E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55602" y="4801898"/>
            <a:ext cx="3511943" cy="1684707"/>
          </a:xfrm>
        </p:spPr>
        <p:txBody>
          <a:bodyPr anchor="t">
            <a:normAutofit fontScale="70000" lnSpcReduction="20000"/>
          </a:bodyPr>
          <a:lstStyle/>
          <a:p>
            <a:r>
              <a:rPr lang="en-US" b="1"/>
              <a:t>Grupo 13</a:t>
            </a:r>
          </a:p>
          <a:p>
            <a:r>
              <a:rPr lang="en-US"/>
              <a:t>Carolina Martins a107285</a:t>
            </a:r>
          </a:p>
          <a:p>
            <a:r>
              <a:rPr lang="en-US"/>
              <a:t>Diogo Ribeiro a106906</a:t>
            </a:r>
          </a:p>
          <a:p>
            <a:r>
              <a:rPr lang="en-US"/>
              <a:t>Filipa Gonçalves a107329</a:t>
            </a:r>
          </a:p>
          <a:p>
            <a:r>
              <a:rPr lang="en-US"/>
              <a:t>Lucas Robertson a</a:t>
            </a:r>
            <a:r>
              <a:rPr lang="en-US">
                <a:ea typeface="+mn-lt"/>
                <a:cs typeface="+mn-lt"/>
              </a:rPr>
              <a:t>89467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472D52F3-9506-60B8-7369-24EECC0DC94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1172" y="6490524"/>
            <a:ext cx="2841959" cy="336141"/>
          </a:xfrm>
        </p:spPr>
        <p:txBody>
          <a:bodyPr/>
          <a:lstStyle/>
          <a:p>
            <a:pPr lvl="0"/>
            <a:fld id="{A2C196D7-201A-4A3A-B9FA-EDBCED2083FF}" type="datetime1">
              <a:rPr lang="en-US" noProof="0" smtClean="0"/>
              <a:t>6/5/2025</a:t>
            </a:fld>
            <a:endParaRPr lang="en-US" noProof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C3674C4C-87EA-F04A-A9B1-7A81240597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8431" y="6490524"/>
            <a:ext cx="457200" cy="336141"/>
          </a:xfrm>
        </p:spPr>
        <p:txBody>
          <a:bodyPr/>
          <a:lstStyle/>
          <a:p>
            <a:pPr lvl="0"/>
            <a:fld id="{84C450F2-3BB4-4AE4-8A35-A9D7AEA4C850}" type="slidenum">
              <a:rPr lang="en-US" noProof="0" smtClean="0"/>
              <a:pPr lvl="0"/>
              <a:t>29</a:t>
            </a:fld>
            <a:endParaRPr lang="en-US" noProof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276F2B64-AB89-5331-31CE-9030B02A0FF3}"/>
              </a:ext>
            </a:extLst>
          </p:cNvPr>
          <p:cNvSpPr txBox="1">
            <a:spLocks/>
          </p:cNvSpPr>
          <p:nvPr/>
        </p:nvSpPr>
        <p:spPr>
          <a:xfrm>
            <a:off x="619179" y="3437421"/>
            <a:ext cx="4416372" cy="168470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1" err="1"/>
              <a:t>Unidade</a:t>
            </a:r>
            <a:r>
              <a:rPr lang="en-US" sz="1400" b="1"/>
              <a:t> Curricular de Bases de Dados</a:t>
            </a:r>
          </a:p>
          <a:p>
            <a:r>
              <a:rPr lang="en-US" sz="1400" err="1"/>
              <a:t>Trabalho</a:t>
            </a:r>
            <a:r>
              <a:rPr lang="en-US" sz="1400"/>
              <a:t> </a:t>
            </a:r>
            <a:r>
              <a:rPr lang="en-US" sz="1400" err="1"/>
              <a:t>Prático</a:t>
            </a:r>
            <a:endParaRPr lang="en-US" sz="1400"/>
          </a:p>
          <a:p>
            <a:r>
              <a:rPr lang="en-US" sz="1400"/>
              <a:t>05 de Junho 2025</a:t>
            </a:r>
          </a:p>
          <a:p>
            <a:endParaRPr lang="en-US">
              <a:ea typeface="+mn-lt"/>
              <a:cs typeface="+mn-lt"/>
            </a:endParaRPr>
          </a:p>
        </p:txBody>
      </p:sp>
      <p:pic>
        <p:nvPicPr>
          <p:cNvPr id="4" name="Imagem 3" descr="Uma imagem com texto, logótipo, carro, veículo&#10;&#10;Os conteúdos gerados por IA poderão estar incorretos.">
            <a:extLst>
              <a:ext uri="{FF2B5EF4-FFF2-40B4-BE49-F238E27FC236}">
                <a16:creationId xmlns:a16="http://schemas.microsoft.com/office/drawing/2014/main" id="{BAB7BBF0-042F-8BE1-EE9F-EC0EE4BF63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6171" y="-113054"/>
            <a:ext cx="2747118" cy="2796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1873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144A5-0283-F980-85F3-EE51746FC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8133" y="3233323"/>
            <a:ext cx="8578428" cy="1382268"/>
          </a:xfrm>
        </p:spPr>
        <p:txBody>
          <a:bodyPr>
            <a:normAutofit/>
          </a:bodyPr>
          <a:lstStyle/>
          <a:p>
            <a:r>
              <a:rPr lang="en-US" err="1"/>
              <a:t>Definição</a:t>
            </a:r>
            <a:r>
              <a:rPr lang="en-US"/>
              <a:t> do </a:t>
            </a:r>
            <a:r>
              <a:rPr lang="en-US" err="1"/>
              <a:t>sistema</a:t>
            </a:r>
            <a:r>
              <a:rPr lang="en-US"/>
              <a:t> - </a:t>
            </a:r>
            <a:r>
              <a:rPr lang="en-US" err="1"/>
              <a:t>COntexto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385359-5FD3-D5C8-1467-F7082543AA4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2000967" y="3927144"/>
            <a:ext cx="8195677" cy="190323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1600">
                <a:ea typeface="+mn-lt"/>
                <a:cs typeface="+mn-lt"/>
              </a:rPr>
              <a:t>A Bela Rent-A-Car </a:t>
            </a:r>
            <a:r>
              <a:rPr lang="en-US" sz="1600" err="1">
                <a:ea typeface="+mn-lt"/>
                <a:cs typeface="+mn-lt"/>
              </a:rPr>
              <a:t>Lda</a:t>
            </a:r>
            <a:r>
              <a:rPr lang="en-US" sz="1600">
                <a:ea typeface="+mn-lt"/>
                <a:cs typeface="+mn-lt"/>
              </a:rPr>
              <a:t>., </a:t>
            </a:r>
            <a:r>
              <a:rPr lang="en-US" sz="1600" err="1">
                <a:ea typeface="+mn-lt"/>
                <a:cs typeface="+mn-lt"/>
              </a:rPr>
              <a:t>fundada</a:t>
            </a:r>
            <a:r>
              <a:rPr lang="en-US" sz="1600">
                <a:ea typeface="+mn-lt"/>
                <a:cs typeface="+mn-lt"/>
              </a:rPr>
              <a:t> </a:t>
            </a:r>
            <a:r>
              <a:rPr lang="en-US" sz="1600" err="1">
                <a:ea typeface="+mn-lt"/>
                <a:cs typeface="+mn-lt"/>
              </a:rPr>
              <a:t>em</a:t>
            </a:r>
            <a:r>
              <a:rPr lang="en-US" sz="1600">
                <a:ea typeface="+mn-lt"/>
                <a:cs typeface="+mn-lt"/>
              </a:rPr>
              <a:t> Braga, </a:t>
            </a:r>
            <a:r>
              <a:rPr lang="en-US" sz="1600" err="1">
                <a:ea typeface="+mn-lt"/>
                <a:cs typeface="+mn-lt"/>
              </a:rPr>
              <a:t>expandiu</a:t>
            </a:r>
            <a:r>
              <a:rPr lang="en-US" sz="1600">
                <a:ea typeface="+mn-lt"/>
                <a:cs typeface="+mn-lt"/>
              </a:rPr>
              <a:t>-se </a:t>
            </a:r>
            <a:r>
              <a:rPr lang="en-US" sz="1600" err="1">
                <a:ea typeface="+mn-lt"/>
                <a:cs typeface="+mn-lt"/>
              </a:rPr>
              <a:t>internacionalmente</a:t>
            </a:r>
            <a:r>
              <a:rPr lang="en-US" sz="1600">
                <a:ea typeface="+mn-lt"/>
                <a:cs typeface="+mn-lt"/>
              </a:rPr>
              <a:t> para a </a:t>
            </a:r>
            <a:r>
              <a:rPr lang="en-US" sz="1600" err="1">
                <a:ea typeface="+mn-lt"/>
                <a:cs typeface="+mn-lt"/>
              </a:rPr>
              <a:t>Bélgica</a:t>
            </a:r>
            <a:r>
              <a:rPr lang="en-US" sz="1600">
                <a:ea typeface="+mn-lt"/>
                <a:cs typeface="+mn-lt"/>
              </a:rPr>
              <a:t> e o </a:t>
            </a:r>
            <a:r>
              <a:rPr lang="en-US" sz="1600" err="1">
                <a:ea typeface="+mn-lt"/>
                <a:cs typeface="+mn-lt"/>
              </a:rPr>
              <a:t>Mónaco</a:t>
            </a:r>
            <a:r>
              <a:rPr lang="en-US" sz="1600">
                <a:ea typeface="+mn-lt"/>
                <a:cs typeface="+mn-lt"/>
              </a:rPr>
              <a:t> sob a </a:t>
            </a:r>
            <a:r>
              <a:rPr lang="en-US" sz="1600" err="1">
                <a:ea typeface="+mn-lt"/>
                <a:cs typeface="+mn-lt"/>
              </a:rPr>
              <a:t>liderança</a:t>
            </a:r>
            <a:r>
              <a:rPr lang="en-US" sz="1600">
                <a:ea typeface="+mn-lt"/>
                <a:cs typeface="+mn-lt"/>
              </a:rPr>
              <a:t> de Octávio </a:t>
            </a:r>
            <a:r>
              <a:rPr lang="en-US" sz="1600" err="1">
                <a:ea typeface="+mn-lt"/>
                <a:cs typeface="+mn-lt"/>
              </a:rPr>
              <a:t>Faísca</a:t>
            </a:r>
            <a:r>
              <a:rPr lang="en-US" sz="1600">
                <a:ea typeface="+mn-lt"/>
                <a:cs typeface="+mn-lt"/>
              </a:rPr>
              <a:t>, </a:t>
            </a:r>
            <a:r>
              <a:rPr lang="en-US" sz="1600" err="1">
                <a:ea typeface="+mn-lt"/>
                <a:cs typeface="+mn-lt"/>
              </a:rPr>
              <a:t>movido</a:t>
            </a:r>
            <a:r>
              <a:rPr lang="en-US" sz="1600">
                <a:ea typeface="+mn-lt"/>
                <a:cs typeface="+mn-lt"/>
              </a:rPr>
              <a:t> </a:t>
            </a:r>
            <a:r>
              <a:rPr lang="en-US" sz="1600" err="1">
                <a:ea typeface="+mn-lt"/>
                <a:cs typeface="+mn-lt"/>
              </a:rPr>
              <a:t>por</a:t>
            </a:r>
            <a:r>
              <a:rPr lang="en-US" sz="1600">
                <a:ea typeface="+mn-lt"/>
                <a:cs typeface="+mn-lt"/>
              </a:rPr>
              <a:t> </a:t>
            </a:r>
            <a:r>
              <a:rPr lang="en-US" sz="1600" err="1">
                <a:ea typeface="+mn-lt"/>
                <a:cs typeface="+mn-lt"/>
              </a:rPr>
              <a:t>paixão</a:t>
            </a:r>
            <a:r>
              <a:rPr lang="en-US" sz="1600">
                <a:ea typeface="+mn-lt"/>
                <a:cs typeface="+mn-lt"/>
              </a:rPr>
              <a:t> e </a:t>
            </a:r>
            <a:r>
              <a:rPr lang="en-US" sz="1600" err="1">
                <a:ea typeface="+mn-lt"/>
                <a:cs typeface="+mn-lt"/>
              </a:rPr>
              <a:t>ambição</a:t>
            </a:r>
            <a:r>
              <a:rPr lang="en-US" sz="1600">
                <a:ea typeface="+mn-lt"/>
                <a:cs typeface="+mn-lt"/>
              </a:rPr>
              <a:t>.</a:t>
            </a:r>
            <a:br>
              <a:rPr lang="en-US" sz="1600">
                <a:ea typeface="+mn-lt"/>
                <a:cs typeface="+mn-lt"/>
              </a:rPr>
            </a:br>
            <a:r>
              <a:rPr lang="en-US" sz="1600">
                <a:ea typeface="+mn-lt"/>
                <a:cs typeface="+mn-lt"/>
              </a:rPr>
              <a:t> A </a:t>
            </a:r>
            <a:r>
              <a:rPr lang="en-US" sz="1600" err="1">
                <a:ea typeface="+mn-lt"/>
                <a:cs typeface="+mn-lt"/>
              </a:rPr>
              <a:t>empresa</a:t>
            </a:r>
            <a:r>
              <a:rPr lang="en-US" sz="1600">
                <a:ea typeface="+mn-lt"/>
                <a:cs typeface="+mn-lt"/>
              </a:rPr>
              <a:t> </a:t>
            </a:r>
            <a:r>
              <a:rPr lang="en-US" sz="1600" err="1">
                <a:ea typeface="+mn-lt"/>
                <a:cs typeface="+mn-lt"/>
              </a:rPr>
              <a:t>destaca</a:t>
            </a:r>
            <a:r>
              <a:rPr lang="en-US" sz="1600">
                <a:ea typeface="+mn-lt"/>
                <a:cs typeface="+mn-lt"/>
              </a:rPr>
              <a:t>-se </a:t>
            </a:r>
            <a:r>
              <a:rPr lang="en-US" sz="1600" err="1">
                <a:ea typeface="+mn-lt"/>
                <a:cs typeface="+mn-lt"/>
              </a:rPr>
              <a:t>por</a:t>
            </a:r>
            <a:r>
              <a:rPr lang="en-US" sz="1600">
                <a:ea typeface="+mn-lt"/>
                <a:cs typeface="+mn-lt"/>
              </a:rPr>
              <a:t> </a:t>
            </a:r>
            <a:r>
              <a:rPr lang="en-US" sz="1600" err="1">
                <a:ea typeface="+mn-lt"/>
                <a:cs typeface="+mn-lt"/>
              </a:rPr>
              <a:t>permitir</a:t>
            </a:r>
            <a:r>
              <a:rPr lang="en-US" sz="1600">
                <a:ea typeface="+mn-lt"/>
                <a:cs typeface="+mn-lt"/>
              </a:rPr>
              <a:t> </a:t>
            </a:r>
            <a:r>
              <a:rPr lang="en-US" sz="1600" err="1">
                <a:ea typeface="+mn-lt"/>
                <a:cs typeface="+mn-lt"/>
              </a:rPr>
              <a:t>entregas</a:t>
            </a:r>
            <a:r>
              <a:rPr lang="en-US" sz="1600">
                <a:ea typeface="+mn-lt"/>
                <a:cs typeface="+mn-lt"/>
              </a:rPr>
              <a:t> de </a:t>
            </a:r>
            <a:r>
              <a:rPr lang="en-US" sz="1600" err="1">
                <a:ea typeface="+mn-lt"/>
                <a:cs typeface="+mn-lt"/>
              </a:rPr>
              <a:t>veículos</a:t>
            </a:r>
            <a:r>
              <a:rPr lang="en-US" sz="1600">
                <a:ea typeface="+mn-lt"/>
                <a:cs typeface="+mn-lt"/>
              </a:rPr>
              <a:t> </a:t>
            </a:r>
            <a:r>
              <a:rPr lang="en-US" sz="1600" err="1">
                <a:ea typeface="+mn-lt"/>
                <a:cs typeface="+mn-lt"/>
              </a:rPr>
              <a:t>em</a:t>
            </a:r>
            <a:r>
              <a:rPr lang="en-US" sz="1600">
                <a:ea typeface="+mn-lt"/>
                <a:cs typeface="+mn-lt"/>
              </a:rPr>
              <a:t> </a:t>
            </a:r>
            <a:r>
              <a:rPr lang="en-US" sz="1600" err="1">
                <a:ea typeface="+mn-lt"/>
                <a:cs typeface="+mn-lt"/>
              </a:rPr>
              <a:t>diferentes</a:t>
            </a:r>
            <a:r>
              <a:rPr lang="en-US" sz="1600">
                <a:ea typeface="+mn-lt"/>
                <a:cs typeface="+mn-lt"/>
              </a:rPr>
              <a:t> </a:t>
            </a:r>
            <a:r>
              <a:rPr lang="en-US" sz="1600" err="1">
                <a:ea typeface="+mn-lt"/>
                <a:cs typeface="+mn-lt"/>
              </a:rPr>
              <a:t>filiais</a:t>
            </a:r>
            <a:r>
              <a:rPr lang="en-US" sz="1600">
                <a:ea typeface="+mn-lt"/>
                <a:cs typeface="+mn-lt"/>
              </a:rPr>
              <a:t>, </a:t>
            </a:r>
            <a:r>
              <a:rPr lang="en-US" sz="1600" err="1">
                <a:ea typeface="+mn-lt"/>
                <a:cs typeface="+mn-lt"/>
              </a:rPr>
              <a:t>facilitando</a:t>
            </a:r>
            <a:r>
              <a:rPr lang="en-US" sz="1600">
                <a:ea typeface="+mn-lt"/>
                <a:cs typeface="+mn-lt"/>
              </a:rPr>
              <a:t> </a:t>
            </a:r>
            <a:r>
              <a:rPr lang="en-US" sz="1600" err="1">
                <a:ea typeface="+mn-lt"/>
                <a:cs typeface="+mn-lt"/>
              </a:rPr>
              <a:t>viagens</a:t>
            </a:r>
            <a:r>
              <a:rPr lang="en-US" sz="1600">
                <a:ea typeface="+mn-lt"/>
                <a:cs typeface="+mn-lt"/>
              </a:rPr>
              <a:t> </a:t>
            </a:r>
            <a:r>
              <a:rPr lang="en-US" sz="1600" err="1">
                <a:ea typeface="+mn-lt"/>
                <a:cs typeface="+mn-lt"/>
              </a:rPr>
              <a:t>internacionais</a:t>
            </a:r>
            <a:r>
              <a:rPr lang="en-US" sz="1600">
                <a:ea typeface="+mn-lt"/>
                <a:cs typeface="+mn-lt"/>
              </a:rPr>
              <a:t>.</a:t>
            </a:r>
            <a:r>
              <a:rPr lang="en-US" sz="1600"/>
              <a:t> 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466051-9A8D-AB51-EEFB-7677CCB2BB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DD37E-812B-468F-B489-3911FC6F6723}" type="datetime1">
              <a:rPr lang="en-US" smtClean="0"/>
              <a:t>6/5/2025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74FC93-FE33-B17E-E50C-7ED72B635C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3</a:t>
            </a:fld>
            <a:endParaRPr lang="en-US"/>
          </a:p>
        </p:txBody>
      </p:sp>
      <p:pic>
        <p:nvPicPr>
          <p:cNvPr id="14" name="Picture Placeholder 13" descr="A close-up of a person&amp;#39;s hands&#10;&#10;AI-generated content may be incorrect.">
            <a:extLst>
              <a:ext uri="{FF2B5EF4-FFF2-40B4-BE49-F238E27FC236}">
                <a16:creationId xmlns:a16="http://schemas.microsoft.com/office/drawing/2014/main" id="{1CD876A1-0BD7-4A5A-CDFD-B4DFCD58C0E4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/>
          <a:srcRect t="42895" r="-75" b="14209"/>
          <a:stretch>
            <a:fillRect/>
          </a:stretch>
        </p:blipFill>
        <p:spPr>
          <a:xfrm>
            <a:off x="0" y="-3297"/>
            <a:ext cx="11828031" cy="2833945"/>
          </a:xfrm>
        </p:spPr>
      </p:pic>
    </p:spTree>
    <p:extLst>
      <p:ext uri="{BB962C8B-B14F-4D97-AF65-F5344CB8AC3E}">
        <p14:creationId xmlns:p14="http://schemas.microsoft.com/office/powerpoint/2010/main" val="33134500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B750E1-014E-2F32-5FE0-025C27322A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err="1"/>
              <a:t>Definição</a:t>
            </a:r>
            <a:r>
              <a:rPr lang="en-US"/>
              <a:t> do Sistema - </a:t>
            </a:r>
            <a:r>
              <a:rPr lang="en-US" err="1"/>
              <a:t>Motivação</a:t>
            </a:r>
            <a:r>
              <a:rPr lang="en-US"/>
              <a:t> e </a:t>
            </a:r>
            <a:r>
              <a:rPr lang="en-US" err="1"/>
              <a:t>objetivos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6B70B6-B9DD-8293-E045-C9E0BE21FEB2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/>
              <a:t>O </a:t>
            </a:r>
            <a:r>
              <a:rPr lang="en-US" err="1"/>
              <a:t>velho</a:t>
            </a:r>
            <a:r>
              <a:rPr lang="en-US"/>
              <a:t> </a:t>
            </a:r>
            <a:r>
              <a:rPr lang="en-US" err="1"/>
              <a:t>caderno</a:t>
            </a:r>
            <a:r>
              <a:rPr lang="en-US"/>
              <a:t> </a:t>
            </a:r>
            <a:r>
              <a:rPr lang="en-US" err="1"/>
              <a:t>deixado</a:t>
            </a:r>
            <a:r>
              <a:rPr lang="en-US"/>
              <a:t> </a:t>
            </a:r>
            <a:r>
              <a:rPr lang="en-US" err="1"/>
              <a:t>pelo</a:t>
            </a:r>
            <a:r>
              <a:rPr lang="en-US"/>
              <a:t> pai e </a:t>
            </a:r>
            <a:r>
              <a:rPr lang="en-US" err="1"/>
              <a:t>os</a:t>
            </a:r>
            <a:r>
              <a:rPr lang="en-US"/>
              <a:t> </a:t>
            </a:r>
            <a:r>
              <a:rPr lang="en-US" err="1"/>
              <a:t>sistemas</a:t>
            </a:r>
            <a:r>
              <a:rPr lang="en-US"/>
              <a:t> </a:t>
            </a:r>
            <a:r>
              <a:rPr lang="en-US" err="1"/>
              <a:t>previamente</a:t>
            </a:r>
            <a:r>
              <a:rPr lang="en-US"/>
              <a:t> </a:t>
            </a:r>
            <a:r>
              <a:rPr lang="en-US" err="1"/>
              <a:t>implementados</a:t>
            </a:r>
            <a:r>
              <a:rPr lang="en-US"/>
              <a:t> </a:t>
            </a:r>
            <a:r>
              <a:rPr lang="en-US" err="1"/>
              <a:t>numa</a:t>
            </a:r>
            <a:r>
              <a:rPr lang="en-US"/>
              <a:t> </a:t>
            </a:r>
            <a:r>
              <a:rPr lang="en-US" err="1"/>
              <a:t>tentativa</a:t>
            </a:r>
            <a:r>
              <a:rPr lang="en-US"/>
              <a:t> de </a:t>
            </a:r>
            <a:r>
              <a:rPr lang="en-US" err="1"/>
              <a:t>melhorar</a:t>
            </a:r>
            <a:r>
              <a:rPr lang="en-US"/>
              <a:t> a </a:t>
            </a:r>
            <a:r>
              <a:rPr lang="en-US" err="1"/>
              <a:t>precaria</a:t>
            </a:r>
            <a:r>
              <a:rPr lang="en-US"/>
              <a:t> </a:t>
            </a:r>
            <a:r>
              <a:rPr lang="en-US" err="1"/>
              <a:t>situação</a:t>
            </a:r>
            <a:r>
              <a:rPr lang="en-US"/>
              <a:t> </a:t>
            </a:r>
            <a:r>
              <a:rPr lang="en-US" err="1"/>
              <a:t>tornaram</a:t>
            </a:r>
            <a:r>
              <a:rPr lang="en-US"/>
              <a:t> as </a:t>
            </a:r>
            <a:r>
              <a:rPr lang="en-US" err="1"/>
              <a:t>coisas</a:t>
            </a:r>
            <a:r>
              <a:rPr lang="en-US"/>
              <a:t> </a:t>
            </a:r>
            <a:r>
              <a:rPr lang="en-US" err="1"/>
              <a:t>ainda</a:t>
            </a:r>
            <a:r>
              <a:rPr lang="en-US"/>
              <a:t> </a:t>
            </a:r>
            <a:r>
              <a:rPr lang="en-US" err="1"/>
              <a:t>piores</a:t>
            </a:r>
            <a:r>
              <a:rPr lang="en-US"/>
              <a:t>. Assim, um SGBD </a:t>
            </a:r>
            <a:r>
              <a:rPr lang="en-US" err="1"/>
              <a:t>deve</a:t>
            </a:r>
            <a:r>
              <a:rPr lang="en-US"/>
              <a:t>:</a:t>
            </a:r>
          </a:p>
          <a:p>
            <a:r>
              <a:rPr lang="en-US" err="1"/>
              <a:t>Organizar</a:t>
            </a:r>
            <a:r>
              <a:rPr lang="en-US"/>
              <a:t> o </a:t>
            </a:r>
            <a:r>
              <a:rPr lang="en-US" err="1"/>
              <a:t>modelo</a:t>
            </a:r>
            <a:r>
              <a:rPr lang="en-US"/>
              <a:t> de </a:t>
            </a:r>
            <a:r>
              <a:rPr lang="en-US" err="1"/>
              <a:t>negócio</a:t>
            </a:r>
            <a:r>
              <a:rPr lang="en-US"/>
              <a:t>;</a:t>
            </a:r>
          </a:p>
          <a:p>
            <a:r>
              <a:rPr lang="en-US" err="1"/>
              <a:t>Obter</a:t>
            </a:r>
            <a:r>
              <a:rPr lang="en-US"/>
              <a:t> </a:t>
            </a:r>
            <a:r>
              <a:rPr lang="en-US" err="1"/>
              <a:t>uma</a:t>
            </a:r>
            <a:r>
              <a:rPr lang="en-US"/>
              <a:t> ferramenta </a:t>
            </a:r>
            <a:r>
              <a:rPr lang="en-US" err="1"/>
              <a:t>útil</a:t>
            </a:r>
            <a:r>
              <a:rPr lang="en-US"/>
              <a:t> </a:t>
            </a:r>
            <a:r>
              <a:rPr lang="en-US" err="1"/>
              <a:t>na</a:t>
            </a:r>
            <a:r>
              <a:rPr lang="en-US"/>
              <a:t> </a:t>
            </a:r>
            <a:r>
              <a:rPr lang="en-US" err="1"/>
              <a:t>gestão</a:t>
            </a:r>
            <a:r>
              <a:rPr lang="en-US"/>
              <a:t> </a:t>
            </a:r>
            <a:r>
              <a:rPr lang="en-US" err="1"/>
              <a:t>eficiente</a:t>
            </a:r>
            <a:r>
              <a:rPr lang="en-US"/>
              <a:t> do </a:t>
            </a:r>
            <a:r>
              <a:rPr lang="en-US" err="1"/>
              <a:t>negócio</a:t>
            </a:r>
            <a:r>
              <a:rPr lang="en-US"/>
              <a:t>;</a:t>
            </a:r>
          </a:p>
          <a:p>
            <a:r>
              <a:rPr lang="en-US" err="1"/>
              <a:t>Tornar</a:t>
            </a:r>
            <a:r>
              <a:rPr lang="en-US"/>
              <a:t> </a:t>
            </a:r>
            <a:r>
              <a:rPr lang="en-US" err="1"/>
              <a:t>mais</a:t>
            </a:r>
            <a:r>
              <a:rPr lang="en-US"/>
              <a:t> simples e </a:t>
            </a:r>
            <a:r>
              <a:rPr lang="en-US" err="1"/>
              <a:t>eficaz</a:t>
            </a:r>
            <a:r>
              <a:rPr lang="en-US"/>
              <a:t> o </a:t>
            </a:r>
            <a:r>
              <a:rPr lang="en-US" err="1"/>
              <a:t>processo</a:t>
            </a:r>
            <a:r>
              <a:rPr lang="en-US"/>
              <a:t> de aluguer;</a:t>
            </a:r>
          </a:p>
          <a:p>
            <a:r>
              <a:rPr lang="en-US"/>
              <a:t>... </a:t>
            </a:r>
            <a:br>
              <a:rPr lang="en-US"/>
            </a:br>
            <a:endParaRPr lang="en-US"/>
          </a:p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908E80-2392-A58F-EEB2-EE63378882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76D00-6106-43BB-8923-18C7A7C520E4}" type="datetime1">
              <a:rPr lang="en-US" smtClean="0"/>
              <a:t>6/5/2025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2FBC74-35D9-C062-A1B7-A5F83C6DDE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4</a:t>
            </a:fld>
            <a:endParaRPr lang="en-US"/>
          </a:p>
        </p:txBody>
      </p:sp>
      <p:pic>
        <p:nvPicPr>
          <p:cNvPr id="10" name="Picture Placeholder 9" descr="A close up of a notebook&#10;&#10;AI-generated content may be incorrect.">
            <a:extLst>
              <a:ext uri="{FF2B5EF4-FFF2-40B4-BE49-F238E27FC236}">
                <a16:creationId xmlns:a16="http://schemas.microsoft.com/office/drawing/2014/main" id="{80FA0FAD-C5C9-8136-0F19-C09CDED2303D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/>
          <a:srcRect l="25863" t="-251" r="31501"/>
          <a:stretch>
            <a:fillRect/>
          </a:stretch>
        </p:blipFill>
        <p:spPr>
          <a:xfrm>
            <a:off x="0" y="0"/>
            <a:ext cx="4855453" cy="6415189"/>
          </a:xfrm>
        </p:spPr>
      </p:pic>
    </p:spTree>
    <p:extLst>
      <p:ext uri="{BB962C8B-B14F-4D97-AF65-F5344CB8AC3E}">
        <p14:creationId xmlns:p14="http://schemas.microsoft.com/office/powerpoint/2010/main" val="1879275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BDA7C3-7B42-C4C4-98CC-680C8C635F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3AD63-D26D-C0D3-ABD9-56AA38C04D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9249" y="570004"/>
            <a:ext cx="6035040" cy="11430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err="1"/>
              <a:t>Definição</a:t>
            </a:r>
            <a:r>
              <a:rPr lang="en-US"/>
              <a:t> do Sistema - </a:t>
            </a:r>
            <a:r>
              <a:rPr lang="en-US" err="1"/>
              <a:t>Viabilidade</a:t>
            </a:r>
            <a:r>
              <a:rPr lang="en-US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E9AC73-3DC9-DFF6-5151-44389159A71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079249" y="2006837"/>
            <a:ext cx="6035040" cy="448970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err="1"/>
              <a:t>Foi</a:t>
            </a:r>
            <a:r>
              <a:rPr lang="en-US"/>
              <a:t> </a:t>
            </a:r>
            <a:r>
              <a:rPr lang="en-US" err="1"/>
              <a:t>considerado</a:t>
            </a:r>
            <a:r>
              <a:rPr lang="en-US"/>
              <a:t> que a BD seria </a:t>
            </a:r>
            <a:r>
              <a:rPr lang="en-US" err="1"/>
              <a:t>viável</a:t>
            </a:r>
            <a:r>
              <a:rPr lang="en-US"/>
              <a:t>, </a:t>
            </a:r>
            <a:r>
              <a:rPr lang="en-US" err="1"/>
              <a:t>uma</a:t>
            </a:r>
            <a:r>
              <a:rPr lang="en-US"/>
              <a:t> </a:t>
            </a:r>
            <a:r>
              <a:rPr lang="en-US" err="1"/>
              <a:t>vez</a:t>
            </a:r>
            <a:r>
              <a:rPr lang="en-US"/>
              <a:t> que </a:t>
            </a:r>
            <a:r>
              <a:rPr lang="en-US" err="1"/>
              <a:t>conseguirá</a:t>
            </a:r>
            <a:r>
              <a:rPr lang="en-US"/>
              <a:t>:</a:t>
            </a:r>
          </a:p>
          <a:p>
            <a:r>
              <a:rPr lang="en-US" err="1"/>
              <a:t>Recuperar</a:t>
            </a:r>
            <a:r>
              <a:rPr lang="en-US"/>
              <a:t> </a:t>
            </a:r>
            <a:r>
              <a:rPr lang="en-US" err="1"/>
              <a:t>cerca</a:t>
            </a:r>
            <a:r>
              <a:rPr lang="en-US"/>
              <a:t> de 10% do </a:t>
            </a:r>
            <a:r>
              <a:rPr lang="en-US" err="1"/>
              <a:t>prejuízo</a:t>
            </a:r>
            <a:r>
              <a:rPr lang="en-US"/>
              <a:t>;</a:t>
            </a:r>
          </a:p>
          <a:p>
            <a:r>
              <a:rPr lang="en-US" err="1"/>
              <a:t>Recuperar</a:t>
            </a:r>
            <a:r>
              <a:rPr lang="en-US"/>
              <a:t> </a:t>
            </a:r>
            <a:r>
              <a:rPr lang="en-US" err="1"/>
              <a:t>fluxos</a:t>
            </a:r>
            <a:r>
              <a:rPr lang="en-US"/>
              <a:t> </a:t>
            </a:r>
            <a:r>
              <a:rPr lang="en-US" err="1"/>
              <a:t>financeiros</a:t>
            </a:r>
            <a:r>
              <a:rPr lang="en-US"/>
              <a:t>;</a:t>
            </a:r>
            <a:endParaRPr lang="en-US" err="1"/>
          </a:p>
          <a:p>
            <a:r>
              <a:rPr lang="en-US" err="1"/>
              <a:t>Aumentar</a:t>
            </a:r>
            <a:r>
              <a:rPr lang="en-US"/>
              <a:t> a </a:t>
            </a:r>
            <a:r>
              <a:rPr lang="en-US" err="1"/>
              <a:t>segurança</a:t>
            </a:r>
            <a:r>
              <a:rPr lang="en-US"/>
              <a:t> dos </a:t>
            </a:r>
            <a:r>
              <a:rPr lang="en-US" err="1"/>
              <a:t>sistemas</a:t>
            </a:r>
            <a:endParaRPr lang="en-US"/>
          </a:p>
          <a:p>
            <a:r>
              <a:rPr lang="en-US"/>
              <a:t>... </a:t>
            </a:r>
            <a:br>
              <a:rPr lang="en-US"/>
            </a:br>
            <a:endParaRPr lang="en-US"/>
          </a:p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052654-482C-96AA-1ED6-EFF4C5D997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76D00-6106-43BB-8923-18C7A7C520E4}" type="datetime1">
              <a:rPr lang="en-US" smtClean="0"/>
              <a:t>6/5/2025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E3BADB-C02F-BD65-857D-309741DEED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3CC38A-EED0-AE5E-F164-6D0E9C1BBF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2426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2F81C-2BD8-A4FA-1C47-752CDA2813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172" y="553616"/>
            <a:ext cx="11457387" cy="1006579"/>
          </a:xfrm>
        </p:spPr>
        <p:txBody>
          <a:bodyPr>
            <a:normAutofit/>
          </a:bodyPr>
          <a:lstStyle/>
          <a:p>
            <a:r>
              <a:rPr lang="en-US" sz="3600" err="1"/>
              <a:t>Definição</a:t>
            </a:r>
            <a:r>
              <a:rPr lang="en-US" sz="3600"/>
              <a:t> do </a:t>
            </a:r>
            <a:r>
              <a:rPr lang="en-US" sz="3600" err="1"/>
              <a:t>sistema</a:t>
            </a:r>
            <a:r>
              <a:rPr lang="en-US" sz="3600"/>
              <a:t> – Plano de </a:t>
            </a:r>
            <a:r>
              <a:rPr lang="en-US" sz="3600" err="1"/>
              <a:t>Execução</a:t>
            </a:r>
            <a:endParaRPr lang="en-US" sz="360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7E3DB6-9604-119A-147D-87313E70E6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E2E664-B024-4B15-A27C-3009EED3249B}" type="datetime1">
              <a:rPr lang="en-US" smtClean="0"/>
              <a:t>6/5/2025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167AE3-F49B-E352-A529-8E3AAB9EE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C450F2-3BB4-4AE4-8A35-A9D7AEA4C850}" type="slidenum">
              <a:rPr lang="en-US" smtClean="0"/>
              <a:t>6</a:t>
            </a:fld>
            <a:endParaRPr lang="en-US"/>
          </a:p>
        </p:txBody>
      </p:sp>
      <p:pic>
        <p:nvPicPr>
          <p:cNvPr id="7" name="Picture 6" descr="Uma imagem com captura de ecrã, texto, software, file&#10;&#10;Os conteúdos gerados por IA poderão estar incorretos., Picture">
            <a:extLst>
              <a:ext uri="{FF2B5EF4-FFF2-40B4-BE49-F238E27FC236}">
                <a16:creationId xmlns:a16="http://schemas.microsoft.com/office/drawing/2014/main" id="{7A259D8C-C36C-B21F-2932-766AD336F6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340" y="2004060"/>
            <a:ext cx="1132332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6905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79F20-7FE0-9464-CC8C-AAB74EE175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548640"/>
            <a:ext cx="6729984" cy="1158240"/>
          </a:xfrm>
        </p:spPr>
        <p:txBody>
          <a:bodyPr>
            <a:normAutofit/>
          </a:bodyPr>
          <a:lstStyle/>
          <a:p>
            <a:r>
              <a:rPr lang="en-US" err="1"/>
              <a:t>Levantamento</a:t>
            </a:r>
            <a:r>
              <a:rPr lang="en-US"/>
              <a:t> de </a:t>
            </a:r>
            <a:r>
              <a:rPr lang="en-US" err="1"/>
              <a:t>Requisitos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072345-EDED-4266-CFF8-650FF0BB1E4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29768" y="2004060"/>
            <a:ext cx="6135624" cy="448970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/>
              <a:t>Para o </a:t>
            </a:r>
            <a:r>
              <a:rPr lang="en-US" err="1"/>
              <a:t>levantamento</a:t>
            </a:r>
            <a:r>
              <a:rPr lang="en-US"/>
              <a:t> de </a:t>
            </a:r>
            <a:r>
              <a:rPr lang="en-US" err="1"/>
              <a:t>requisitos</a:t>
            </a:r>
            <a:r>
              <a:rPr lang="en-US"/>
              <a:t> </a:t>
            </a:r>
            <a:r>
              <a:rPr lang="en-US" err="1"/>
              <a:t>foram</a:t>
            </a:r>
            <a:r>
              <a:rPr lang="en-US"/>
              <a:t> </a:t>
            </a:r>
            <a:r>
              <a:rPr lang="en-US" err="1"/>
              <a:t>abordadas</a:t>
            </a:r>
            <a:r>
              <a:rPr lang="en-US"/>
              <a:t> </a:t>
            </a:r>
            <a:r>
              <a:rPr lang="en-US" err="1"/>
              <a:t>várias</a:t>
            </a:r>
            <a:r>
              <a:rPr lang="en-US"/>
              <a:t> </a:t>
            </a:r>
            <a:r>
              <a:rPr lang="en-US" err="1"/>
              <a:t>estratégias</a:t>
            </a:r>
            <a:r>
              <a:rPr lang="en-US"/>
              <a:t>:</a:t>
            </a:r>
            <a:br>
              <a:rPr lang="en-US"/>
            </a:br>
            <a:endParaRPr lang="en-US"/>
          </a:p>
          <a:p>
            <a:pPr marL="285750" indent="-285750"/>
            <a:r>
              <a:rPr lang="en-US" err="1"/>
              <a:t>Reuniões</a:t>
            </a:r>
            <a:r>
              <a:rPr lang="en-US"/>
              <a:t> com a </a:t>
            </a:r>
            <a:r>
              <a:rPr lang="en-US" err="1"/>
              <a:t>empresa</a:t>
            </a:r>
            <a:r>
              <a:rPr lang="en-US"/>
              <a:t> Bela Rent-a-Car</a:t>
            </a:r>
          </a:p>
          <a:p>
            <a:pPr marL="285750" indent="-285750"/>
            <a:r>
              <a:rPr lang="en-US" err="1"/>
              <a:t>Inquérito</a:t>
            </a:r>
            <a:r>
              <a:rPr lang="en-US"/>
              <a:t> a </a:t>
            </a:r>
            <a:r>
              <a:rPr lang="pt-PT"/>
              <a:t>Octávio</a:t>
            </a:r>
            <a:r>
              <a:rPr lang="en-US"/>
              <a:t> </a:t>
            </a:r>
            <a:r>
              <a:rPr lang="en-US" err="1"/>
              <a:t>Faísca</a:t>
            </a:r>
            <a:endParaRPr lang="en-US"/>
          </a:p>
          <a:p>
            <a:pPr marL="285750" indent="-285750"/>
            <a:r>
              <a:rPr lang="en-US" err="1"/>
              <a:t>Inquérito</a:t>
            </a:r>
            <a:r>
              <a:rPr lang="en-US"/>
              <a:t> a </a:t>
            </a:r>
            <a:r>
              <a:rPr lang="en-US" err="1"/>
              <a:t>alguns</a:t>
            </a:r>
            <a:r>
              <a:rPr lang="en-US"/>
              <a:t> </a:t>
            </a:r>
            <a:r>
              <a:rPr lang="en-US" err="1"/>
              <a:t>clientes</a:t>
            </a:r>
            <a:endParaRPr lang="en-US"/>
          </a:p>
          <a:p>
            <a:pPr marL="285750" indent="-285750"/>
            <a:r>
              <a:rPr lang="en-US" err="1"/>
              <a:t>Análise</a:t>
            </a:r>
            <a:r>
              <a:rPr lang="en-US"/>
              <a:t> de </a:t>
            </a:r>
            <a:r>
              <a:rPr lang="en-US" err="1"/>
              <a:t>informação</a:t>
            </a:r>
            <a:r>
              <a:rPr lang="en-US"/>
              <a:t> interna</a:t>
            </a:r>
          </a:p>
          <a:p>
            <a:pPr marL="285750" indent="-285750"/>
            <a:r>
              <a:rPr lang="en-US"/>
              <a:t>Análise de </a:t>
            </a:r>
            <a:r>
              <a:rPr lang="en-US" err="1"/>
              <a:t>sistemas</a:t>
            </a:r>
            <a:r>
              <a:rPr lang="en-US"/>
              <a:t> </a:t>
            </a:r>
            <a:r>
              <a:rPr lang="en-US" err="1"/>
              <a:t>já</a:t>
            </a:r>
            <a:r>
              <a:rPr lang="en-US"/>
              <a:t> </a:t>
            </a:r>
            <a:r>
              <a:rPr lang="en-US" err="1"/>
              <a:t>existentes</a:t>
            </a:r>
            <a:endParaRPr lang="en-US"/>
          </a:p>
        </p:txBody>
      </p:sp>
      <p:pic>
        <p:nvPicPr>
          <p:cNvPr id="9" name="Picture Placeholder 8" descr="A group of wood blocks">
            <a:extLst>
              <a:ext uri="{FF2B5EF4-FFF2-40B4-BE49-F238E27FC236}">
                <a16:creationId xmlns:a16="http://schemas.microsoft.com/office/drawing/2014/main" id="{606BD1CA-C191-4496-8931-F725453418B0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5205E06-DEAE-0DD1-4D36-DFAC6C725B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5A4445-5DD2-41DC-BDE3-6A90E266904E}" type="datetime1">
              <a:rPr lang="en-US" smtClean="0"/>
              <a:t>6/5/2025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EFE3EB-673E-77EF-2980-BA6EC57A5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3793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37A810-7416-4124-9D7F-CE1EA522C4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5F4BB5D-5C69-DF64-E4AE-2DCC2F68C2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728" y="324298"/>
            <a:ext cx="11212068" cy="175058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400" err="1"/>
              <a:t>Levantamento</a:t>
            </a:r>
            <a:r>
              <a:rPr lang="en-US" sz="4400"/>
              <a:t> de </a:t>
            </a:r>
            <a:r>
              <a:rPr lang="en-US" sz="4400" err="1"/>
              <a:t>requisitos</a:t>
            </a:r>
            <a:r>
              <a:rPr lang="en-US" sz="4400"/>
              <a:t> - </a:t>
            </a:r>
            <a:r>
              <a:rPr lang="en-US" sz="4400" err="1"/>
              <a:t>oRGANIZAÇÃO</a:t>
            </a:r>
            <a:endParaRPr lang="en-US" sz="440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0BEBE77-6455-2314-F4D1-9864039E02E0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427988" y="2068193"/>
            <a:ext cx="9337548" cy="18288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À </a:t>
            </a:r>
            <a:r>
              <a:rPr lang="en-US" err="1"/>
              <a:t>medida</a:t>
            </a:r>
            <a:r>
              <a:rPr lang="en-US"/>
              <a:t> que </a:t>
            </a:r>
            <a:r>
              <a:rPr lang="en-US" err="1"/>
              <a:t>o</a:t>
            </a:r>
            <a:r>
              <a:rPr lang="en-US"/>
              <a:t> </a:t>
            </a:r>
            <a:r>
              <a:rPr lang="en-US" err="1"/>
              <a:t>processo</a:t>
            </a:r>
            <a:r>
              <a:rPr lang="en-US"/>
              <a:t> de </a:t>
            </a:r>
            <a:r>
              <a:rPr lang="en-US" err="1"/>
              <a:t>levantamento</a:t>
            </a:r>
            <a:r>
              <a:rPr lang="en-US"/>
              <a:t> de </a:t>
            </a:r>
            <a:r>
              <a:rPr lang="en-US" err="1"/>
              <a:t>requisitos</a:t>
            </a:r>
            <a:r>
              <a:rPr lang="en-US"/>
              <a:t> </a:t>
            </a:r>
            <a:r>
              <a:rPr lang="en-US" err="1"/>
              <a:t>ia</a:t>
            </a:r>
            <a:r>
              <a:rPr lang="en-US"/>
              <a:t> </a:t>
            </a:r>
            <a:r>
              <a:rPr lang="en-US" err="1"/>
              <a:t>avançando</a:t>
            </a:r>
            <a:r>
              <a:rPr lang="en-US"/>
              <a:t>, a </a:t>
            </a:r>
            <a:r>
              <a:rPr lang="en-US" err="1"/>
              <a:t>equipa</a:t>
            </a:r>
            <a:r>
              <a:rPr lang="en-US"/>
              <a:t> de </a:t>
            </a:r>
            <a:r>
              <a:rPr lang="en-US" err="1"/>
              <a:t>desenvolvimento</a:t>
            </a:r>
            <a:r>
              <a:rPr lang="en-US"/>
              <a:t> </a:t>
            </a:r>
            <a:r>
              <a:rPr lang="en-US" err="1"/>
              <a:t>colocou-os</a:t>
            </a:r>
            <a:r>
              <a:rPr lang="en-US"/>
              <a:t> </a:t>
            </a:r>
            <a:r>
              <a:rPr lang="en-US" err="1"/>
              <a:t>numa</a:t>
            </a:r>
            <a:r>
              <a:rPr lang="en-US"/>
              <a:t> </a:t>
            </a:r>
            <a:r>
              <a:rPr lang="en-US" err="1"/>
              <a:t>tabela</a:t>
            </a:r>
            <a:r>
              <a:rPr lang="en-US"/>
              <a:t> </a:t>
            </a:r>
            <a:r>
              <a:rPr lang="en-US" err="1"/>
              <a:t>geral</a:t>
            </a:r>
            <a:r>
              <a:rPr lang="en-US"/>
              <a:t> para </a:t>
            </a:r>
            <a:r>
              <a:rPr lang="en-US" err="1"/>
              <a:t>serem</a:t>
            </a:r>
            <a:r>
              <a:rPr lang="en-US"/>
              <a:t> </a:t>
            </a:r>
            <a:r>
              <a:rPr lang="en-US" err="1"/>
              <a:t>posteriormente</a:t>
            </a:r>
            <a:r>
              <a:rPr lang="en-US"/>
              <a:t> </a:t>
            </a:r>
            <a:r>
              <a:rPr lang="en-US" err="1"/>
              <a:t>divididos</a:t>
            </a:r>
            <a:r>
              <a:rPr lang="en-US"/>
              <a:t>.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3B7C007-09F8-A94C-5421-EA7211BFE4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9AFF9-B37A-4509-BBAB-27DBFDFA26BE}" type="datetime1">
              <a:rPr lang="en-US" smtClean="0"/>
              <a:t>6/5/2025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89AB1C-3D6A-FC12-4F68-C980AE082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8</a:t>
            </a:fld>
            <a:endParaRPr lang="en-US"/>
          </a:p>
        </p:txBody>
      </p:sp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58C4FBC-E7ED-A4C4-383A-CB593AD35B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3119416"/>
            <a:ext cx="11430000" cy="2379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6904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804795-3B97-655C-25EC-551DCE04BD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8B12E46-A8A0-0613-60AB-AF9FD9B9E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728" y="324298"/>
            <a:ext cx="11212068" cy="175058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400" err="1"/>
              <a:t>Levantamento</a:t>
            </a:r>
            <a:r>
              <a:rPr lang="en-US" sz="4400"/>
              <a:t> de </a:t>
            </a:r>
            <a:r>
              <a:rPr lang="en-US" sz="4400" err="1"/>
              <a:t>requisitos</a:t>
            </a:r>
            <a:r>
              <a:rPr lang="en-US" sz="4400"/>
              <a:t> - </a:t>
            </a:r>
            <a:r>
              <a:rPr lang="en-US" sz="4400" err="1"/>
              <a:t>oRGANIZAÇÃO</a:t>
            </a:r>
            <a:endParaRPr lang="en-US" sz="440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A75A7CB-0BDB-18E7-1AD4-4D28256739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9AFF9-B37A-4509-BBAB-27DBFDFA26BE}" type="datetime1">
              <a:rPr lang="en-US" smtClean="0"/>
              <a:t>6/5/2025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DBB70C-0CEE-2D5E-F2BB-239EBF18B6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9</a:t>
            </a:fld>
            <a:endParaRPr lang="en-US"/>
          </a:p>
        </p:txBody>
      </p:sp>
      <p:pic>
        <p:nvPicPr>
          <p:cNvPr id="7" name="Picture 6" descr="A green and black text&#10;&#10;AI-generated content may be incorrect.">
            <a:extLst>
              <a:ext uri="{FF2B5EF4-FFF2-40B4-BE49-F238E27FC236}">
                <a16:creationId xmlns:a16="http://schemas.microsoft.com/office/drawing/2014/main" id="{3EA8E0D9-93B6-AB38-1DE8-2A3DB7B781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69347"/>
            <a:ext cx="12192000" cy="1119106"/>
          </a:xfrm>
          <a:prstGeom prst="rect">
            <a:avLst/>
          </a:prstGeom>
        </p:spPr>
      </p:pic>
      <p:pic>
        <p:nvPicPr>
          <p:cNvPr id="9" name="Picture 8" descr="A blue rectangular sign with black text&#10;&#10;AI-generated content may be incorrect.">
            <a:extLst>
              <a:ext uri="{FF2B5EF4-FFF2-40B4-BE49-F238E27FC236}">
                <a16:creationId xmlns:a16="http://schemas.microsoft.com/office/drawing/2014/main" id="{FD514532-884C-0509-E3AC-6E2DB9F5B1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2118"/>
            <a:ext cx="12192000" cy="1197724"/>
          </a:xfrm>
          <a:prstGeom prst="rect">
            <a:avLst/>
          </a:prstGeom>
        </p:spPr>
      </p:pic>
      <p:pic>
        <p:nvPicPr>
          <p:cNvPr id="12" name="Picture 11" descr="A yellow and black sign with black text&#10;&#10;AI-generated content may be incorrect.">
            <a:extLst>
              <a:ext uri="{FF2B5EF4-FFF2-40B4-BE49-F238E27FC236}">
                <a16:creationId xmlns:a16="http://schemas.microsoft.com/office/drawing/2014/main" id="{D11A9A56-25B9-73A9-1808-C0BD547B13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892490"/>
            <a:ext cx="12192000" cy="913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317922"/>
      </p:ext>
    </p:extLst>
  </p:cSld>
  <p:clrMapOvr>
    <a:masterClrMapping/>
  </p:clrMapOvr>
</p:sld>
</file>

<file path=ppt/theme/theme1.xml><?xml version="1.0" encoding="utf-8"?>
<a:theme xmlns:a="http://schemas.openxmlformats.org/drawingml/2006/main" name="OasisVTI">
  <a:themeElements>
    <a:clrScheme name="Oasis">
      <a:dk1>
        <a:srgbClr val="131313"/>
      </a:dk1>
      <a:lt1>
        <a:sysClr val="window" lastClr="FFFFFF"/>
      </a:lt1>
      <a:dk2>
        <a:srgbClr val="3D3C33"/>
      </a:dk2>
      <a:lt2>
        <a:srgbClr val="F0EDE6"/>
      </a:lt2>
      <a:accent1>
        <a:srgbClr val="A57361"/>
      </a:accent1>
      <a:accent2>
        <a:srgbClr val="BE8856"/>
      </a:accent2>
      <a:accent3>
        <a:srgbClr val="BD9075"/>
      </a:accent3>
      <a:accent4>
        <a:srgbClr val="939081"/>
      </a:accent4>
      <a:accent5>
        <a:srgbClr val="A16D4C"/>
      </a:accent5>
      <a:accent6>
        <a:srgbClr val="8C8662"/>
      </a:accent6>
      <a:hlink>
        <a:srgbClr val="A57361"/>
      </a:hlink>
      <a:folHlink>
        <a:srgbClr val="8C8662"/>
      </a:folHlink>
    </a:clrScheme>
    <a:fontScheme name="Neue Haas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asis_win32_DN_V3" id="{65F5DFDA-B6D8-4F37-85B8-E95C858FA146}" vid="{998F2FB7-179B-41D4-99FF-60A4C828B89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30" ma:contentTypeDescription="Create a new document." ma:contentTypeScope="" ma:versionID="cec0622158e8f13124e9e8fd4de31bd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b52f30ab005d15df08657af532e6e38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hidden="true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hidden="tru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hidden="true" ma:internalName="Background" ma:readOnly="false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BillingMetadata" ma:index="33" nillable="true" ma:displayName="MediaServiceBillingMetadata" ma:hidden="true" ma:internalName="MediaServiceBillingMetadata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99038C17-BDB3-4721-A558-8B6A63F5753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EE88E53-1348-4048-BE11-4BFB7428CF59}">
  <ds:schemaRefs>
    <ds:schemaRef ds:uri="16c05727-aa75-4e4a-9b5f-8a80a1165891"/>
    <ds:schemaRef ds:uri="230e9df3-be65-4c73-a93b-d1236ebd677e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D4C70EC8-9E20-414A-9F27-409BF8438796}">
  <ds:schemaRefs>
    <ds:schemaRef ds:uri="230e9df3-be65-4c73-a93b-d1236ebd677e"/>
    <ds:schemaRef ds:uri="71af3243-3dd4-4a8d-8c0d-dd76da1f02a5"/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791</Words>
  <Application>Microsoft Office PowerPoint</Application>
  <PresentationFormat>Ecrã Panorâmico</PresentationFormat>
  <Paragraphs>169</Paragraphs>
  <Slides>29</Slides>
  <Notes>13</Notes>
  <HiddenSlides>2</HiddenSlides>
  <MMClips>0</MMClips>
  <ScaleCrop>false</ScaleCrop>
  <HeadingPairs>
    <vt:vector size="6" baseType="variant">
      <vt:variant>
        <vt:lpstr>Tipos de letra usados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29</vt:i4>
      </vt:variant>
    </vt:vector>
  </HeadingPairs>
  <TitlesOfParts>
    <vt:vector size="34" baseType="lpstr">
      <vt:lpstr>Arial</vt:lpstr>
      <vt:lpstr>Calibri</vt:lpstr>
      <vt:lpstr>Consolas</vt:lpstr>
      <vt:lpstr>Neue Haas Grotesk Text Pro</vt:lpstr>
      <vt:lpstr>OasisVTI</vt:lpstr>
      <vt:lpstr>Bela  Rent-a-car</vt:lpstr>
      <vt:lpstr>índice</vt:lpstr>
      <vt:lpstr>Definição do sistema - COntexto</vt:lpstr>
      <vt:lpstr>Definição do Sistema - Motivação e objetivos</vt:lpstr>
      <vt:lpstr>Definição do Sistema - Viabilidade </vt:lpstr>
      <vt:lpstr>Definição do sistema – Plano de Execução</vt:lpstr>
      <vt:lpstr>Levantamento de Requisitos</vt:lpstr>
      <vt:lpstr>Levantamento de requisitos - oRGANIZAÇÃO</vt:lpstr>
      <vt:lpstr>Levantamento de requisitos - oRGANIZAÇÃO</vt:lpstr>
      <vt:lpstr>Modelação Conceptual -  COnstrução</vt:lpstr>
      <vt:lpstr>Modelação COnceptual - Entidades</vt:lpstr>
      <vt:lpstr>Modelação conceptual  -  Relacionamentos</vt:lpstr>
      <vt:lpstr>Modelação conceptual - Atributos</vt:lpstr>
      <vt:lpstr>Modelação COnceptual – Diagrama ER</vt:lpstr>
      <vt:lpstr>Modelação Lógica - conversão  e normalização</vt:lpstr>
      <vt:lpstr>Modelação Lógica </vt:lpstr>
      <vt:lpstr>Modelo Lógico - Validação</vt:lpstr>
      <vt:lpstr>Implementação Física - Exemplo</vt:lpstr>
      <vt:lpstr>Implementação Física - Validação</vt:lpstr>
      <vt:lpstr>Implementação Física - Cálculo do Espaço </vt:lpstr>
      <vt:lpstr>Implementação Física - Interrogações </vt:lpstr>
      <vt:lpstr>Implementação Física - Indexação</vt:lpstr>
      <vt:lpstr>Implementação Física - Vistas</vt:lpstr>
      <vt:lpstr>Implementação física - função</vt:lpstr>
      <vt:lpstr>Implementação Física - Procedimento</vt:lpstr>
      <vt:lpstr>Implementação Física - Gatilho </vt:lpstr>
      <vt:lpstr>Implementação do Sistema de Migração de dados</vt:lpstr>
      <vt:lpstr>Conclusão</vt:lpstr>
      <vt:lpstr>Bela  Rent-a-car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Filipa Cangueiro Cangueiro</cp:lastModifiedBy>
  <cp:revision>7</cp:revision>
  <dcterms:created xsi:type="dcterms:W3CDTF">2025-06-03T21:08:02Z</dcterms:created>
  <dcterms:modified xsi:type="dcterms:W3CDTF">2025-06-05T13:23:11Z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